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54" r:id="rId2"/>
    <p:sldId id="264" r:id="rId3"/>
    <p:sldId id="259" r:id="rId4"/>
    <p:sldId id="364" r:id="rId5"/>
    <p:sldId id="346" r:id="rId6"/>
    <p:sldId id="265" r:id="rId7"/>
    <p:sldId id="357" r:id="rId8"/>
    <p:sldId id="345" r:id="rId9"/>
    <p:sldId id="347" r:id="rId10"/>
    <p:sldId id="327" r:id="rId11"/>
    <p:sldId id="269" r:id="rId12"/>
    <p:sldId id="268" r:id="rId13"/>
    <p:sldId id="267" r:id="rId14"/>
    <p:sldId id="270" r:id="rId15"/>
    <p:sldId id="349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3B433D-1CA7-4DD8-A1BB-044B359D4020}" v="31" dt="2025-10-09T09:40:54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iam Fadel" userId="bafd180c-9561-4a22-b136-b03f4c497874" providerId="ADAL" clId="{B246BC59-C31C-4215-BF78-C6065C14FC10}"/>
    <pc:docChg chg="undo custSel addSld delSld modSld sldOrd">
      <pc:chgData name="Miriam Fadel" userId="bafd180c-9561-4a22-b136-b03f4c497874" providerId="ADAL" clId="{B246BC59-C31C-4215-BF78-C6065C14FC10}" dt="2025-10-09T09:40:54.601" v="1030" actId="20578"/>
      <pc:docMkLst>
        <pc:docMk/>
      </pc:docMkLst>
      <pc:sldChg chg="del">
        <pc:chgData name="Miriam Fadel" userId="bafd180c-9561-4a22-b136-b03f4c497874" providerId="ADAL" clId="{B246BC59-C31C-4215-BF78-C6065C14FC10}" dt="2025-10-03T11:32:04.384" v="14" actId="47"/>
        <pc:sldMkLst>
          <pc:docMk/>
          <pc:sldMk cId="3790208371" sldId="257"/>
        </pc:sldMkLst>
      </pc:sldChg>
      <pc:sldChg chg="delSp modSp add mod setBg delDesignElem">
        <pc:chgData name="Miriam Fadel" userId="bafd180c-9561-4a22-b136-b03f4c497874" providerId="ADAL" clId="{B246BC59-C31C-4215-BF78-C6065C14FC10}" dt="2025-10-07T08:05:56.562" v="941" actId="255"/>
        <pc:sldMkLst>
          <pc:docMk/>
          <pc:sldMk cId="3348987455" sldId="259"/>
        </pc:sldMkLst>
        <pc:spChg chg="mod">
          <ac:chgData name="Miriam Fadel" userId="bafd180c-9561-4a22-b136-b03f4c497874" providerId="ADAL" clId="{B246BC59-C31C-4215-BF78-C6065C14FC10}" dt="2025-10-07T08:05:56.562" v="941" actId="255"/>
          <ac:spMkLst>
            <pc:docMk/>
            <pc:sldMk cId="3348987455" sldId="259"/>
            <ac:spMk id="2" creationId="{3113F0B5-C803-B654-1799-14A79B9356C0}"/>
          </ac:spMkLst>
        </pc:spChg>
      </pc:sldChg>
      <pc:sldChg chg="delSp modSp add mod setBg delDesignElem">
        <pc:chgData name="Miriam Fadel" userId="bafd180c-9561-4a22-b136-b03f4c497874" providerId="ADAL" clId="{B246BC59-C31C-4215-BF78-C6065C14FC10}" dt="2025-10-07T07:58:21.154" v="788" actId="20577"/>
        <pc:sldMkLst>
          <pc:docMk/>
          <pc:sldMk cId="3492040295" sldId="264"/>
        </pc:sldMkLst>
        <pc:spChg chg="mod">
          <ac:chgData name="Miriam Fadel" userId="bafd180c-9561-4a22-b136-b03f4c497874" providerId="ADAL" clId="{B246BC59-C31C-4215-BF78-C6065C14FC10}" dt="2025-10-07T07:58:21.154" v="788" actId="20577"/>
          <ac:spMkLst>
            <pc:docMk/>
            <pc:sldMk cId="3492040295" sldId="264"/>
            <ac:spMk id="2" creationId="{F09285CC-6B84-4A3D-E543-2D7C55F5EBB9}"/>
          </ac:spMkLst>
        </pc:spChg>
      </pc:sldChg>
      <pc:sldChg chg="addSp delSp modSp add mod setBg delDesignElem chgLayout">
        <pc:chgData name="Miriam Fadel" userId="bafd180c-9561-4a22-b136-b03f4c497874" providerId="ADAL" clId="{B246BC59-C31C-4215-BF78-C6065C14FC10}" dt="2025-10-09T09:40:54.601" v="1030" actId="20578"/>
        <pc:sldMkLst>
          <pc:docMk/>
          <pc:sldMk cId="1041287828" sldId="265"/>
        </pc:sldMkLst>
        <pc:spChg chg="mod ord">
          <ac:chgData name="Miriam Fadel" userId="bafd180c-9561-4a22-b136-b03f4c497874" providerId="ADAL" clId="{B246BC59-C31C-4215-BF78-C6065C14FC10}" dt="2025-10-07T08:12:36.542" v="1026" actId="1076"/>
          <ac:spMkLst>
            <pc:docMk/>
            <pc:sldMk cId="1041287828" sldId="265"/>
            <ac:spMk id="2" creationId="{8FFF0F69-B154-F4F7-C972-DA83B29DCA9A}"/>
          </ac:spMkLst>
        </pc:spChg>
        <pc:spChg chg="add mod ord">
          <ac:chgData name="Miriam Fadel" userId="bafd180c-9561-4a22-b136-b03f4c497874" providerId="ADAL" clId="{B246BC59-C31C-4215-BF78-C6065C14FC10}" dt="2025-10-09T09:40:54.601" v="1030" actId="20578"/>
          <ac:spMkLst>
            <pc:docMk/>
            <pc:sldMk cId="1041287828" sldId="265"/>
            <ac:spMk id="3" creationId="{7F7AD8CB-38B0-503D-04ED-86741702DDF6}"/>
          </ac:spMkLst>
        </pc:spChg>
        <pc:spChg chg="add mod ord">
          <ac:chgData name="Miriam Fadel" userId="bafd180c-9561-4a22-b136-b03f4c497874" providerId="ADAL" clId="{B246BC59-C31C-4215-BF78-C6065C14FC10}" dt="2025-10-07T08:13:16.982" v="1029" actId="1076"/>
          <ac:spMkLst>
            <pc:docMk/>
            <pc:sldMk cId="1041287828" sldId="265"/>
            <ac:spMk id="4" creationId="{CFEEB651-04D7-6B21-077A-55297174C802}"/>
          </ac:spMkLst>
        </pc:spChg>
      </pc:sldChg>
      <pc:sldChg chg="delSp modSp add del mod setBg delDesignElem">
        <pc:chgData name="Miriam Fadel" userId="bafd180c-9561-4a22-b136-b03f4c497874" providerId="ADAL" clId="{B246BC59-C31C-4215-BF78-C6065C14FC10}" dt="2025-10-03T11:48:05.499" v="236" actId="2696"/>
        <pc:sldMkLst>
          <pc:docMk/>
          <pc:sldMk cId="466799379" sldId="267"/>
        </pc:sldMkLst>
      </pc:sldChg>
      <pc:sldChg chg="delSp modSp add mod setBg">
        <pc:chgData name="Miriam Fadel" userId="bafd180c-9561-4a22-b136-b03f4c497874" providerId="ADAL" clId="{B246BC59-C31C-4215-BF78-C6065C14FC10}" dt="2025-10-07T08:01:06.706" v="922" actId="20577"/>
        <pc:sldMkLst>
          <pc:docMk/>
          <pc:sldMk cId="3197749172" sldId="267"/>
        </pc:sldMkLst>
        <pc:spChg chg="mod">
          <ac:chgData name="Miriam Fadel" userId="bafd180c-9561-4a22-b136-b03f4c497874" providerId="ADAL" clId="{B246BC59-C31C-4215-BF78-C6065C14FC10}" dt="2025-10-07T08:01:06.706" v="922" actId="20577"/>
          <ac:spMkLst>
            <pc:docMk/>
            <pc:sldMk cId="3197749172" sldId="267"/>
            <ac:spMk id="2" creationId="{9B21A6EC-CC2A-ADF9-356A-EA21E6ADF47E}"/>
          </ac:spMkLst>
        </pc:spChg>
      </pc:sldChg>
      <pc:sldChg chg="addSp delSp modSp add del mod setBg delDesignElem chgLayout">
        <pc:chgData name="Miriam Fadel" userId="bafd180c-9561-4a22-b136-b03f4c497874" providerId="ADAL" clId="{B246BC59-C31C-4215-BF78-C6065C14FC10}" dt="2025-10-03T11:49:28.236" v="254" actId="2696"/>
        <pc:sldMkLst>
          <pc:docMk/>
          <pc:sldMk cId="2266609489" sldId="268"/>
        </pc:sldMkLst>
      </pc:sldChg>
      <pc:sldChg chg="delSp modSp add mod setBg">
        <pc:chgData name="Miriam Fadel" userId="bafd180c-9561-4a22-b136-b03f4c497874" providerId="ADAL" clId="{B246BC59-C31C-4215-BF78-C6065C14FC10}" dt="2025-10-03T13:45:57.208" v="698" actId="478"/>
        <pc:sldMkLst>
          <pc:docMk/>
          <pc:sldMk cId="2702860040" sldId="268"/>
        </pc:sldMkLst>
      </pc:sldChg>
      <pc:sldChg chg="delSp modSp add mod setBg">
        <pc:chgData name="Miriam Fadel" userId="bafd180c-9561-4a22-b136-b03f4c497874" providerId="ADAL" clId="{B246BC59-C31C-4215-BF78-C6065C14FC10}" dt="2025-10-07T08:00:53.039" v="902" actId="20577"/>
        <pc:sldMkLst>
          <pc:docMk/>
          <pc:sldMk cId="2347270018" sldId="269"/>
        </pc:sldMkLst>
        <pc:spChg chg="mod">
          <ac:chgData name="Miriam Fadel" userId="bafd180c-9561-4a22-b136-b03f4c497874" providerId="ADAL" clId="{B246BC59-C31C-4215-BF78-C6065C14FC10}" dt="2025-10-07T08:00:53.039" v="902" actId="20577"/>
          <ac:spMkLst>
            <pc:docMk/>
            <pc:sldMk cId="2347270018" sldId="269"/>
            <ac:spMk id="2" creationId="{FF501283-493A-55EC-2F76-8654361CEFE2}"/>
          </ac:spMkLst>
        </pc:spChg>
      </pc:sldChg>
      <pc:sldChg chg="delSp modSp add del mod setBg delDesignElem">
        <pc:chgData name="Miriam Fadel" userId="bafd180c-9561-4a22-b136-b03f4c497874" providerId="ADAL" clId="{B246BC59-C31C-4215-BF78-C6065C14FC10}" dt="2025-10-03T11:50:33.314" v="256" actId="2696"/>
        <pc:sldMkLst>
          <pc:docMk/>
          <pc:sldMk cId="4060728841" sldId="269"/>
        </pc:sldMkLst>
      </pc:sldChg>
      <pc:sldChg chg="delSp modSp add del mod setBg delDesignElem">
        <pc:chgData name="Miriam Fadel" userId="bafd180c-9561-4a22-b136-b03f4c497874" providerId="ADAL" clId="{B246BC59-C31C-4215-BF78-C6065C14FC10}" dt="2025-10-03T11:47:48.845" v="234" actId="2696"/>
        <pc:sldMkLst>
          <pc:docMk/>
          <pc:sldMk cId="2997228261" sldId="270"/>
        </pc:sldMkLst>
      </pc:sldChg>
      <pc:sldChg chg="delSp modSp add mod setBg">
        <pc:chgData name="Miriam Fadel" userId="bafd180c-9561-4a22-b136-b03f4c497874" providerId="ADAL" clId="{B246BC59-C31C-4215-BF78-C6065C14FC10}" dt="2025-10-03T13:46:11.207" v="702" actId="478"/>
        <pc:sldMkLst>
          <pc:docMk/>
          <pc:sldMk cId="3270164821" sldId="270"/>
        </pc:sldMkLst>
        <pc:spChg chg="mod">
          <ac:chgData name="Miriam Fadel" userId="bafd180c-9561-4a22-b136-b03f4c497874" providerId="ADAL" clId="{B246BC59-C31C-4215-BF78-C6065C14FC10}" dt="2025-10-03T11:48:21.555" v="240" actId="1076"/>
          <ac:spMkLst>
            <pc:docMk/>
            <pc:sldMk cId="3270164821" sldId="270"/>
            <ac:spMk id="2" creationId="{AF2B5309-8464-C4FE-B520-429E8D10D9A2}"/>
          </ac:spMkLst>
        </pc:spChg>
      </pc:sldChg>
      <pc:sldChg chg="delSp modSp add del mod setBg delDesignElem">
        <pc:chgData name="Miriam Fadel" userId="bafd180c-9561-4a22-b136-b03f4c497874" providerId="ADAL" clId="{B246BC59-C31C-4215-BF78-C6065C14FC10}" dt="2025-10-03T11:36:00.377" v="46" actId="47"/>
        <pc:sldMkLst>
          <pc:docMk/>
          <pc:sldMk cId="779130582" sldId="271"/>
        </pc:sldMkLst>
      </pc:sldChg>
      <pc:sldChg chg="delSp modSp add del mod setBg delDesignElem">
        <pc:chgData name="Miriam Fadel" userId="bafd180c-9561-4a22-b136-b03f4c497874" providerId="ADAL" clId="{B246BC59-C31C-4215-BF78-C6065C14FC10}" dt="2025-10-03T11:41:09.373" v="110" actId="47"/>
        <pc:sldMkLst>
          <pc:docMk/>
          <pc:sldMk cId="763731039" sldId="273"/>
        </pc:sldMkLst>
      </pc:sldChg>
      <pc:sldChg chg="modSp mod ord">
        <pc:chgData name="Miriam Fadel" userId="bafd180c-9561-4a22-b136-b03f4c497874" providerId="ADAL" clId="{B246BC59-C31C-4215-BF78-C6065C14FC10}" dt="2025-10-07T08:00:33.470" v="873" actId="13926"/>
        <pc:sldMkLst>
          <pc:docMk/>
          <pc:sldMk cId="4200245049" sldId="327"/>
        </pc:sldMkLst>
        <pc:spChg chg="mod">
          <ac:chgData name="Miriam Fadel" userId="bafd180c-9561-4a22-b136-b03f4c497874" providerId="ADAL" clId="{B246BC59-C31C-4215-BF78-C6065C14FC10}" dt="2025-10-07T08:00:14.636" v="842" actId="20577"/>
          <ac:spMkLst>
            <pc:docMk/>
            <pc:sldMk cId="4200245049" sldId="327"/>
            <ac:spMk id="2" creationId="{00000000-0000-0000-0000-000000000000}"/>
          </ac:spMkLst>
        </pc:spChg>
        <pc:spChg chg="mod">
          <ac:chgData name="Miriam Fadel" userId="bafd180c-9561-4a22-b136-b03f4c497874" providerId="ADAL" clId="{B246BC59-C31C-4215-BF78-C6065C14FC10}" dt="2025-10-07T08:00:33.470" v="873" actId="13926"/>
          <ac:spMkLst>
            <pc:docMk/>
            <pc:sldMk cId="4200245049" sldId="327"/>
            <ac:spMk id="3" creationId="{B0AA28AA-D82B-474F-BAEC-4D6841699411}"/>
          </ac:spMkLst>
        </pc:spChg>
      </pc:sldChg>
      <pc:sldChg chg="del">
        <pc:chgData name="Miriam Fadel" userId="bafd180c-9561-4a22-b136-b03f4c497874" providerId="ADAL" clId="{B246BC59-C31C-4215-BF78-C6065C14FC10}" dt="2025-10-03T11:31:49.512" v="11" actId="47"/>
        <pc:sldMkLst>
          <pc:docMk/>
          <pc:sldMk cId="3145338764" sldId="340"/>
        </pc:sldMkLst>
      </pc:sldChg>
      <pc:sldChg chg="modSp del mod">
        <pc:chgData name="Miriam Fadel" userId="bafd180c-9561-4a22-b136-b03f4c497874" providerId="ADAL" clId="{B246BC59-C31C-4215-BF78-C6065C14FC10}" dt="2025-10-03T12:00:07.403" v="602" actId="2696"/>
        <pc:sldMkLst>
          <pc:docMk/>
          <pc:sldMk cId="1236509311" sldId="345"/>
        </pc:sldMkLst>
      </pc:sldChg>
      <pc:sldChg chg="modSp add mod">
        <pc:chgData name="Miriam Fadel" userId="bafd180c-9561-4a22-b136-b03f4c497874" providerId="ADAL" clId="{B246BC59-C31C-4215-BF78-C6065C14FC10}" dt="2025-10-07T08:04:13.134" v="928" actId="2711"/>
        <pc:sldMkLst>
          <pc:docMk/>
          <pc:sldMk cId="2910685468" sldId="345"/>
        </pc:sldMkLst>
        <pc:spChg chg="mod">
          <ac:chgData name="Miriam Fadel" userId="bafd180c-9561-4a22-b136-b03f4c497874" providerId="ADAL" clId="{B246BC59-C31C-4215-BF78-C6065C14FC10}" dt="2025-10-07T08:04:13.134" v="928" actId="2711"/>
          <ac:spMkLst>
            <pc:docMk/>
            <pc:sldMk cId="2910685468" sldId="345"/>
            <ac:spMk id="3" creationId="{4E164F93-6EDF-B0DC-E5E2-EF3DB3422C9D}"/>
          </ac:spMkLst>
        </pc:spChg>
      </pc:sldChg>
      <pc:sldChg chg="del">
        <pc:chgData name="Miriam Fadel" userId="bafd180c-9561-4a22-b136-b03f4c497874" providerId="ADAL" clId="{B246BC59-C31C-4215-BF78-C6065C14FC10}" dt="2025-10-03T11:51:55.275" v="259" actId="2696"/>
        <pc:sldMkLst>
          <pc:docMk/>
          <pc:sldMk cId="3084859157" sldId="346"/>
        </pc:sldMkLst>
      </pc:sldChg>
      <pc:sldChg chg="add">
        <pc:chgData name="Miriam Fadel" userId="bafd180c-9561-4a22-b136-b03f4c497874" providerId="ADAL" clId="{B246BC59-C31C-4215-BF78-C6065C14FC10}" dt="2025-10-03T11:51:58.542" v="260"/>
        <pc:sldMkLst>
          <pc:docMk/>
          <pc:sldMk cId="3151482978" sldId="346"/>
        </pc:sldMkLst>
      </pc:sldChg>
      <pc:sldChg chg="del">
        <pc:chgData name="Miriam Fadel" userId="bafd180c-9561-4a22-b136-b03f4c497874" providerId="ADAL" clId="{B246BC59-C31C-4215-BF78-C6065C14FC10}" dt="2025-10-03T12:00:07.403" v="602" actId="2696"/>
        <pc:sldMkLst>
          <pc:docMk/>
          <pc:sldMk cId="4142844988" sldId="347"/>
        </pc:sldMkLst>
      </pc:sldChg>
      <pc:sldChg chg="add">
        <pc:chgData name="Miriam Fadel" userId="bafd180c-9561-4a22-b136-b03f4c497874" providerId="ADAL" clId="{B246BC59-C31C-4215-BF78-C6065C14FC10}" dt="2025-10-03T12:00:16.461" v="603"/>
        <pc:sldMkLst>
          <pc:docMk/>
          <pc:sldMk cId="4284959889" sldId="347"/>
        </pc:sldMkLst>
      </pc:sldChg>
      <pc:sldChg chg="modSp mod">
        <pc:chgData name="Miriam Fadel" userId="bafd180c-9561-4a22-b136-b03f4c497874" providerId="ADAL" clId="{B246BC59-C31C-4215-BF78-C6065C14FC10}" dt="2025-10-03T11:32:35.158" v="24" actId="20577"/>
        <pc:sldMkLst>
          <pc:docMk/>
          <pc:sldMk cId="1612829391" sldId="349"/>
        </pc:sldMkLst>
        <pc:spChg chg="mod">
          <ac:chgData name="Miriam Fadel" userId="bafd180c-9561-4a22-b136-b03f4c497874" providerId="ADAL" clId="{B246BC59-C31C-4215-BF78-C6065C14FC10}" dt="2025-10-03T11:32:35.158" v="24" actId="20577"/>
          <ac:spMkLst>
            <pc:docMk/>
            <pc:sldMk cId="1612829391" sldId="349"/>
            <ac:spMk id="3" creationId="{84A069D6-4E30-1B59-EA88-9DAB8B885E35}"/>
          </ac:spMkLst>
        </pc:spChg>
      </pc:sldChg>
      <pc:sldChg chg="del">
        <pc:chgData name="Miriam Fadel" userId="bafd180c-9561-4a22-b136-b03f4c497874" providerId="ADAL" clId="{B246BC59-C31C-4215-BF78-C6065C14FC10}" dt="2025-10-03T11:31:51.166" v="12" actId="47"/>
        <pc:sldMkLst>
          <pc:docMk/>
          <pc:sldMk cId="789797919" sldId="351"/>
        </pc:sldMkLst>
      </pc:sldChg>
      <pc:sldChg chg="modSp mod setBg">
        <pc:chgData name="Miriam Fadel" userId="bafd180c-9561-4a22-b136-b03f4c497874" providerId="ADAL" clId="{B246BC59-C31C-4215-BF78-C6065C14FC10}" dt="2025-10-07T07:58:14.971" v="785" actId="20577"/>
        <pc:sldMkLst>
          <pc:docMk/>
          <pc:sldMk cId="1489711049" sldId="354"/>
        </pc:sldMkLst>
        <pc:spChg chg="mod">
          <ac:chgData name="Miriam Fadel" userId="bafd180c-9561-4a22-b136-b03f4c497874" providerId="ADAL" clId="{B246BC59-C31C-4215-BF78-C6065C14FC10}" dt="2025-10-07T07:58:14.971" v="785" actId="20577"/>
          <ac:spMkLst>
            <pc:docMk/>
            <pc:sldMk cId="1489711049" sldId="354"/>
            <ac:spMk id="4" creationId="{C290AEE1-17BC-CFCA-40EC-6D626EB52EF6}"/>
          </ac:spMkLst>
        </pc:spChg>
      </pc:sldChg>
      <pc:sldChg chg="del">
        <pc:chgData name="Miriam Fadel" userId="bafd180c-9561-4a22-b136-b03f4c497874" providerId="ADAL" clId="{B246BC59-C31C-4215-BF78-C6065C14FC10}" dt="2025-10-03T11:31:35.967" v="7" actId="47"/>
        <pc:sldMkLst>
          <pc:docMk/>
          <pc:sldMk cId="1245657675" sldId="355"/>
        </pc:sldMkLst>
      </pc:sldChg>
      <pc:sldChg chg="delSp modSp mod setBg">
        <pc:chgData name="Miriam Fadel" userId="bafd180c-9561-4a22-b136-b03f4c497874" providerId="ADAL" clId="{B246BC59-C31C-4215-BF78-C6065C14FC10}" dt="2025-10-03T12:18:32.510" v="691" actId="14100"/>
        <pc:sldMkLst>
          <pc:docMk/>
          <pc:sldMk cId="360744174" sldId="357"/>
        </pc:sldMkLst>
        <pc:spChg chg="mod">
          <ac:chgData name="Miriam Fadel" userId="bafd180c-9561-4a22-b136-b03f4c497874" providerId="ADAL" clId="{B246BC59-C31C-4215-BF78-C6065C14FC10}" dt="2025-10-03T12:18:32.510" v="691" actId="14100"/>
          <ac:spMkLst>
            <pc:docMk/>
            <pc:sldMk cId="360744174" sldId="357"/>
            <ac:spMk id="7" creationId="{E62A507C-6A85-B5FB-DBF1-216FC9315081}"/>
          </ac:spMkLst>
        </pc:spChg>
        <pc:picChg chg="mod ord">
          <ac:chgData name="Miriam Fadel" userId="bafd180c-9561-4a22-b136-b03f4c497874" providerId="ADAL" clId="{B246BC59-C31C-4215-BF78-C6065C14FC10}" dt="2025-10-03T11:49:14.417" v="252" actId="1076"/>
          <ac:picMkLst>
            <pc:docMk/>
            <pc:sldMk cId="360744174" sldId="357"/>
            <ac:picMk id="9" creationId="{44CAE06B-CB46-4C4D-A319-83E73830FA35}"/>
          </ac:picMkLst>
        </pc:picChg>
      </pc:sldChg>
      <pc:sldChg chg="del">
        <pc:chgData name="Miriam Fadel" userId="bafd180c-9561-4a22-b136-b03f4c497874" providerId="ADAL" clId="{B246BC59-C31C-4215-BF78-C6065C14FC10}" dt="2025-10-03T11:32:23.405" v="20" actId="47"/>
        <pc:sldMkLst>
          <pc:docMk/>
          <pc:sldMk cId="3118264933" sldId="358"/>
        </pc:sldMkLst>
      </pc:sldChg>
      <pc:sldChg chg="del">
        <pc:chgData name="Miriam Fadel" userId="bafd180c-9561-4a22-b136-b03f4c497874" providerId="ADAL" clId="{B246BC59-C31C-4215-BF78-C6065C14FC10}" dt="2025-10-03T11:31:40.399" v="8" actId="47"/>
        <pc:sldMkLst>
          <pc:docMk/>
          <pc:sldMk cId="398410587" sldId="359"/>
        </pc:sldMkLst>
      </pc:sldChg>
      <pc:sldChg chg="del">
        <pc:chgData name="Miriam Fadel" userId="bafd180c-9561-4a22-b136-b03f4c497874" providerId="ADAL" clId="{B246BC59-C31C-4215-BF78-C6065C14FC10}" dt="2025-10-03T11:32:21.868" v="19" actId="47"/>
        <pc:sldMkLst>
          <pc:docMk/>
          <pc:sldMk cId="457067320" sldId="360"/>
        </pc:sldMkLst>
      </pc:sldChg>
      <pc:sldChg chg="del ord">
        <pc:chgData name="Miriam Fadel" userId="bafd180c-9561-4a22-b136-b03f4c497874" providerId="ADAL" clId="{B246BC59-C31C-4215-BF78-C6065C14FC10}" dt="2025-10-03T12:00:07.403" v="602" actId="2696"/>
        <pc:sldMkLst>
          <pc:docMk/>
          <pc:sldMk cId="2587344273" sldId="363"/>
        </pc:sldMkLst>
      </pc:sldChg>
      <pc:sldChg chg="add del">
        <pc:chgData name="Miriam Fadel" userId="bafd180c-9561-4a22-b136-b03f4c497874" providerId="ADAL" clId="{B246BC59-C31C-4215-BF78-C6065C14FC10}" dt="2025-10-03T12:08:42.113" v="686" actId="47"/>
        <pc:sldMkLst>
          <pc:docMk/>
          <pc:sldMk cId="3985747136" sldId="363"/>
        </pc:sldMkLst>
      </pc:sldChg>
      <pc:sldChg chg="modSp add mod">
        <pc:chgData name="Miriam Fadel" userId="bafd180c-9561-4a22-b136-b03f4c497874" providerId="ADAL" clId="{B246BC59-C31C-4215-BF78-C6065C14FC10}" dt="2025-10-07T08:03:51.141" v="927" actId="20577"/>
        <pc:sldMkLst>
          <pc:docMk/>
          <pc:sldMk cId="449103332" sldId="364"/>
        </pc:sldMkLst>
        <pc:spChg chg="mod">
          <ac:chgData name="Miriam Fadel" userId="bafd180c-9561-4a22-b136-b03f4c497874" providerId="ADAL" clId="{B246BC59-C31C-4215-BF78-C6065C14FC10}" dt="2025-10-07T07:58:39.606" v="828" actId="14100"/>
          <ac:spMkLst>
            <pc:docMk/>
            <pc:sldMk cId="449103332" sldId="364"/>
            <ac:spMk id="2" creationId="{C8613565-4E9D-A49C-3ED4-F05CB28434C8}"/>
          </ac:spMkLst>
        </pc:spChg>
        <pc:spChg chg="mod">
          <ac:chgData name="Miriam Fadel" userId="bafd180c-9561-4a22-b136-b03f4c497874" providerId="ADAL" clId="{B246BC59-C31C-4215-BF78-C6065C14FC10}" dt="2025-10-07T08:03:51.141" v="927" actId="20577"/>
          <ac:spMkLst>
            <pc:docMk/>
            <pc:sldMk cId="449103332" sldId="364"/>
            <ac:spMk id="3" creationId="{9BDD0E10-DFF0-6414-7836-87A6E8D644CB}"/>
          </ac:spMkLst>
        </pc:spChg>
      </pc:sldChg>
      <pc:sldChg chg="del">
        <pc:chgData name="Miriam Fadel" userId="bafd180c-9561-4a22-b136-b03f4c497874" providerId="ADAL" clId="{B246BC59-C31C-4215-BF78-C6065C14FC10}" dt="2025-10-03T11:31:44.761" v="10" actId="47"/>
        <pc:sldMkLst>
          <pc:docMk/>
          <pc:sldMk cId="3940751879" sldId="364"/>
        </pc:sldMkLst>
      </pc:sldChg>
      <pc:sldChg chg="del">
        <pc:chgData name="Miriam Fadel" userId="bafd180c-9561-4a22-b136-b03f4c497874" providerId="ADAL" clId="{B246BC59-C31C-4215-BF78-C6065C14FC10}" dt="2025-10-03T11:31:31.560" v="6" actId="47"/>
        <pc:sldMkLst>
          <pc:docMk/>
          <pc:sldMk cId="66841131" sldId="365"/>
        </pc:sldMkLst>
      </pc:sldChg>
      <pc:sldChg chg="del">
        <pc:chgData name="Miriam Fadel" userId="bafd180c-9561-4a22-b136-b03f4c497874" providerId="ADAL" clId="{B246BC59-C31C-4215-BF78-C6065C14FC10}" dt="2025-10-03T11:31:42.089" v="9" actId="47"/>
        <pc:sldMkLst>
          <pc:docMk/>
          <pc:sldMk cId="2255161205" sldId="366"/>
        </pc:sldMkLst>
      </pc:sldChg>
      <pc:sldChg chg="del">
        <pc:chgData name="Miriam Fadel" userId="bafd180c-9561-4a22-b136-b03f4c497874" providerId="ADAL" clId="{B246BC59-C31C-4215-BF78-C6065C14FC10}" dt="2025-10-03T11:32:24.874" v="21" actId="47"/>
        <pc:sldMkLst>
          <pc:docMk/>
          <pc:sldMk cId="3484938444" sldId="3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2DC83-3AF4-48DE-8AFA-C40E6A7CE599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D9D7E-3E78-4BF0-9918-FC68C857D0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381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dirty="0">
                <a:latin typeface="Corbel" panose="020B0503020204020204" pitchFamily="34" charset="0"/>
              </a:rPr>
              <a:t>Schoolexamen: toetsen van de docenten op het Comenius</a:t>
            </a:r>
          </a:p>
          <a:p>
            <a:r>
              <a:rPr lang="nl-NL" sz="1200" dirty="0">
                <a:latin typeface="Corbel" panose="020B0503020204020204" pitchFamily="34" charset="0"/>
              </a:rPr>
              <a:t>Centraal examen: landelijke toetsen van de overheid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52D2A5-06C5-4642-BF26-B5A16337BCD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9376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Gedrag: Rustig en geconcentreerd, geen verstoringen, niet spreken, steekt hand op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52D2A5-06C5-4642-BF26-B5A16337BCDE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4080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Verzoek mailen naar de examencommissie, pas als het vak uit het rooster verdwijnt hoeft een leerling niet naar de wiskundelessen.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52D2A5-06C5-4642-BF26-B5A16337BCDE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2761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5C522B-10C6-FF44-898C-FBAF6DE50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286D052-9407-7E08-7BE5-A87BA9230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FA5995-3C3A-0518-362A-06F7B059F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7C4AAC-4537-AAB3-E8BA-364ED9D87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A4BCC19-79A8-AF1E-561D-903DE1D38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7419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A94CDB-E041-D7BC-A437-CA7FD6B0F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7D370F4-4720-1FF5-A53D-F0EA967F97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D265259-0C9D-1B31-934D-0FDAD957B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6F9BED-36AB-0CF1-41E9-7DDBE71F4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A15A20-F08C-BC92-08AE-2C06B5773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2060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91C53DE-295E-1886-A11A-CBAD921C26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CD46A19-BD56-3966-E8CD-4109DC6E8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660041-E1ED-CA76-1E50-F21C9A7E8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2026FC-F32A-5468-1978-700F14B80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B887EEA-305C-B3A8-6AE6-06201D997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8631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2D0C1FC6-16FA-49C4-9E17-CA601887DF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12192000" cy="5288437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4074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en objec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E61388-6187-4C67-8AEE-D28429121B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52623" y="1054071"/>
            <a:ext cx="8239812" cy="40989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AE0F0A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err="1"/>
              <a:t>Heading</a:t>
            </a:r>
            <a:r>
              <a:rPr lang="nl-NL"/>
              <a:t> 02</a:t>
            </a:r>
          </a:p>
        </p:txBody>
      </p:sp>
      <p:sp>
        <p:nvSpPr>
          <p:cNvPr id="7" name="Tijdelijke aanduiding voor tekst 9">
            <a:extLst>
              <a:ext uri="{FF2B5EF4-FFF2-40B4-BE49-F238E27FC236}">
                <a16:creationId xmlns:a16="http://schemas.microsoft.com/office/drawing/2014/main" id="{AA7226C3-E3CA-4002-B8B0-1EFA0FE6CB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2738" y="1906588"/>
            <a:ext cx="3905509" cy="2973387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latin typeface="TrebuchetMS"/>
              </a:defRPr>
            </a:lvl1pPr>
          </a:lstStyle>
          <a:p>
            <a:pPr lvl="0"/>
            <a:r>
              <a:rPr lang="nl-NL" sz="1200"/>
              <a:t>Hier de tekst</a:t>
            </a:r>
            <a:endParaRPr lang="nl-NL"/>
          </a:p>
        </p:txBody>
      </p:sp>
      <p:sp>
        <p:nvSpPr>
          <p:cNvPr id="8" name="Tijdelijke aanduiding voor tekst 9">
            <a:extLst>
              <a:ext uri="{FF2B5EF4-FFF2-40B4-BE49-F238E27FC236}">
                <a16:creationId xmlns:a16="http://schemas.microsoft.com/office/drawing/2014/main" id="{0BEED9A2-7523-43B3-A88B-6C4E091ED3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86812" y="1906587"/>
            <a:ext cx="3905623" cy="2973387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latin typeface="TrebuchetMS"/>
              </a:defRPr>
            </a:lvl1pPr>
          </a:lstStyle>
          <a:p>
            <a:pPr lvl="0"/>
            <a:r>
              <a:rPr lang="nl-NL" sz="1200"/>
              <a:t>Hier de tekst</a:t>
            </a:r>
            <a:endParaRPr lang="nl-NL"/>
          </a:p>
        </p:txBody>
      </p:sp>
      <p:sp>
        <p:nvSpPr>
          <p:cNvPr id="11" name="Tijdelijke aanduiding voor tekst 6">
            <a:extLst>
              <a:ext uri="{FF2B5EF4-FFF2-40B4-BE49-F238E27FC236}">
                <a16:creationId xmlns:a16="http://schemas.microsoft.com/office/drawing/2014/main" id="{BB239B4C-9415-49F1-9661-8FE66367F97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3949" y="490568"/>
            <a:ext cx="1614749" cy="257579"/>
          </a:xfrm>
          <a:prstGeom prst="rect">
            <a:avLst/>
          </a:prstGeom>
        </p:spPr>
        <p:txBody>
          <a:bodyPr/>
          <a:lstStyle>
            <a:lvl1pPr algn="ctr">
              <a:buNone/>
              <a:defRPr sz="15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Hoofdstuk …</a:t>
            </a:r>
          </a:p>
        </p:txBody>
      </p:sp>
      <p:sp>
        <p:nvSpPr>
          <p:cNvPr id="12" name="Tijdelijke aanduiding voor tekst 6">
            <a:extLst>
              <a:ext uri="{FF2B5EF4-FFF2-40B4-BE49-F238E27FC236}">
                <a16:creationId xmlns:a16="http://schemas.microsoft.com/office/drawing/2014/main" id="{DB5B11ED-F62C-4C25-B6E5-CCBBB6FEC3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0811" y="728572"/>
            <a:ext cx="1439574" cy="257579"/>
          </a:xfrm>
          <a:prstGeom prst="rect">
            <a:avLst/>
          </a:prstGeom>
        </p:spPr>
        <p:txBody>
          <a:bodyPr/>
          <a:lstStyle>
            <a:lvl1pPr algn="ctr">
              <a:buNone/>
              <a:defRPr sz="15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paragraaf …</a:t>
            </a:r>
          </a:p>
        </p:txBody>
      </p:sp>
    </p:spTree>
    <p:extLst>
      <p:ext uri="{BB962C8B-B14F-4D97-AF65-F5344CB8AC3E}">
        <p14:creationId xmlns:p14="http://schemas.microsoft.com/office/powerpoint/2010/main" val="1962565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9945A0-579E-6608-D3B2-A1A8ADCB6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D1777D-1F1E-9F2A-3E3C-3273C0C29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4322865-5078-5A51-2A82-9F5AD8BF3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D24BCB-EFF8-3884-E86D-11DB060EE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2044785-C1AB-DE3F-B3D3-CCFC4DE17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350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B2BD74-5EC5-D196-98E7-406CBE340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911708-1362-6F6C-385E-22308DDB2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F8FD00-7285-3E47-378B-11CBD92B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5E5984C-1A7F-05CE-ADAB-8E30786B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DEB673-3493-D1B4-89E5-4B7245599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1593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721A06-118A-0FF8-3FC7-9D049F87B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4FDFBB-293B-1CBB-2709-C130735B11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9AB46A6-6692-2D5E-CD50-0DD6CF8B0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B619983-4C31-325F-2870-8E63586FC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CC6C238-3A77-F9CB-CB6B-CC4B50757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CBF741-B43E-8422-2C82-00410C72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4316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681188-1EA0-760B-86A7-0F5DCD66B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350FB9-CA07-E87D-A4A8-99E8CEF3D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0F6874A-E740-05B2-5FD7-B8F34BF94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6C7269C-E167-C8DD-3E6E-D27A752C20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5AC4F83-E869-08EC-E512-10CA2F7322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7038BCB-02F1-7C26-E501-852C4FDC8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7513B57-D4B8-EA46-DCF4-AA064F6C1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87910C7-59B6-965C-7A91-AE2D7F38A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550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B75A27-4A52-ABF6-351F-F6C99E617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491C551-7B58-51F6-3DDE-D00272A54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7FC52F9-32CC-2E95-D096-E75A970C8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F32363F-ACD0-DDE7-C706-6BAD333AC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473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31C6AA3-F87C-4667-9C7C-F758FD24D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829ECAE-484A-A582-2CCA-0B814CC86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4284442-5534-5E0F-C5C9-505500AE4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159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39DFAE-C8A3-A6CF-A1B3-AEA585125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635B60-238B-D72B-4DEB-489292F87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BDBD1F5-4618-7D97-C919-C8DDBA6F1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C8EDD29-B4EE-C7F4-D2BA-A3D8A39B1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0D5BA93-74F0-03F0-8A31-1AA0BF6B3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7C0F3A4-8F18-BC2E-B9E8-F0B3EE61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1882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0E189A-9C2B-2211-E02E-E14572892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9D5C3B7-1A9F-EBC7-E33D-55B2618A9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3F50B1E-CC40-AA80-1E76-D2B43C4B6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0F08446-7567-150A-DBBD-8310EE5B3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A6B11E2-8CC8-5CDD-6EE9-6917D80CC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C70A08C-602D-9E79-FC02-FD4B36180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95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B1EA5AA-132F-F4E9-FDAF-3ADE3DBA9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24C21F-9189-B11B-3E7E-5D1F2340F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06E672-8545-4352-A133-5D43E5C1B4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8B4ACB-27DE-4B1A-8818-43587FCF3565}" type="datetimeFigureOut">
              <a:rPr lang="nl-NL" smtClean="0"/>
              <a:t>9-10-2025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003B42-BDDB-1D2C-F641-6DC408E7A7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115D165-D482-BBFF-B97E-7094230368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6E7753-2A73-4D9F-A206-94E5B4E879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100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toetscommissie@comeniuslyceum.nl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684658-9A9C-3A99-B34C-8DB562021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4F741428-2CC9-D917-086F-363603ADDA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" y="4805362"/>
            <a:ext cx="2162175" cy="164782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3CB1D271-AE31-8852-6B26-8AE165C1B7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0" y="5700712"/>
            <a:ext cx="1905000" cy="742950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C290AEE1-17BC-CFCA-40EC-6D626EB52EF6}"/>
              </a:ext>
            </a:extLst>
          </p:cNvPr>
          <p:cNvSpPr txBox="1"/>
          <p:nvPr/>
        </p:nvSpPr>
        <p:spPr>
          <a:xfrm>
            <a:off x="1162974" y="1674674"/>
            <a:ext cx="974451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/>
              <a:t>PTA &amp; SER</a:t>
            </a:r>
          </a:p>
          <a:p>
            <a:pPr algn="ctr"/>
            <a:r>
              <a:rPr lang="nl-NL" sz="6600" dirty="0"/>
              <a:t> 2025-2026</a:t>
            </a:r>
          </a:p>
        </p:txBody>
      </p:sp>
    </p:spTree>
    <p:extLst>
      <p:ext uri="{BB962C8B-B14F-4D97-AF65-F5344CB8AC3E}">
        <p14:creationId xmlns:p14="http://schemas.microsoft.com/office/powerpoint/2010/main" val="14897110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5423" y="1116845"/>
            <a:ext cx="8239812" cy="409895"/>
          </a:xfrm>
        </p:spPr>
        <p:txBody>
          <a:bodyPr>
            <a:normAutofit fontScale="90000"/>
          </a:bodyPr>
          <a:lstStyle/>
          <a:p>
            <a:r>
              <a:rPr lang="nl-NL" dirty="0"/>
              <a:t>Toetsen</a:t>
            </a:r>
            <a:r>
              <a:rPr lang="nl-NL" sz="4000" b="0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  <a:t> </a:t>
            </a:r>
            <a:r>
              <a:rPr lang="nl-NL" dirty="0"/>
              <a:t>buiten </a:t>
            </a:r>
            <a:r>
              <a:rPr lang="nl-NL" dirty="0" err="1"/>
              <a:t>toetsweken</a:t>
            </a:r>
            <a:endParaRPr lang="nl-NL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0AA28AA-D82B-474F-BAEC-4D6841699411}"/>
              </a:ext>
            </a:extLst>
          </p:cNvPr>
          <p:cNvSpPr txBox="1"/>
          <p:nvPr/>
        </p:nvSpPr>
        <p:spPr>
          <a:xfrm>
            <a:off x="1584757" y="1717610"/>
            <a:ext cx="9426804" cy="278537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3500" b="1" dirty="0"/>
              <a:t>4 Centraal inhaalmomenten (CIM) </a:t>
            </a:r>
          </a:p>
          <a:p>
            <a:r>
              <a:rPr lang="nl-NL" sz="3500" dirty="0"/>
              <a:t>28 oktober</a:t>
            </a:r>
          </a:p>
          <a:p>
            <a:r>
              <a:rPr lang="nl-NL" sz="3500" dirty="0"/>
              <a:t>6 januari</a:t>
            </a:r>
          </a:p>
          <a:p>
            <a:r>
              <a:rPr lang="nl-NL" sz="3500" dirty="0"/>
              <a:t>17 maart</a:t>
            </a:r>
          </a:p>
          <a:p>
            <a:r>
              <a:rPr lang="nl-NL" sz="3500" dirty="0"/>
              <a:t>2 juni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77C3F3CC-6C13-4D07-922D-4E4E904A434F}"/>
              </a:ext>
            </a:extLst>
          </p:cNvPr>
          <p:cNvSpPr txBox="1">
            <a:spLocks/>
          </p:cNvSpPr>
          <p:nvPr/>
        </p:nvSpPr>
        <p:spPr>
          <a:xfrm>
            <a:off x="2852623" y="1717610"/>
            <a:ext cx="8907001" cy="514039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  <a:defRPr/>
            </a:pPr>
            <a:endParaRPr lang="nl-NL">
              <a:latin typeface="Gotham Book"/>
              <a:ea typeface="+mj-ea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200245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4B176C-75EF-3F01-7DA4-122DD80BA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501283-493A-55EC-2F76-8654361CE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0850" y="1113738"/>
            <a:ext cx="10327640" cy="2977626"/>
          </a:xfrm>
        </p:spPr>
        <p:txBody>
          <a:bodyPr anchor="t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nl-NL" sz="4400" b="1" dirty="0">
                <a:solidFill>
                  <a:srgbClr val="AE0F0A"/>
                </a:solidFill>
                <a:latin typeface="Trebuchet MS" panose="020B0603020202020204" pitchFamily="34" charset="0"/>
              </a:rPr>
              <a:t>Examenleerlingen:</a:t>
            </a:r>
            <a:br>
              <a:rPr lang="nl-NL" sz="5400" dirty="0">
                <a:solidFill>
                  <a:srgbClr val="FF0000"/>
                </a:solidFill>
              </a:rPr>
            </a:br>
            <a:r>
              <a:rPr lang="nl-NL" sz="4400" dirty="0"/>
              <a:t>Eerste tijdvak: 8 mei – 27 mei</a:t>
            </a:r>
            <a:br>
              <a:rPr lang="nl-NL" sz="4400" dirty="0"/>
            </a:br>
            <a:r>
              <a:rPr lang="nl-NL" sz="4400" dirty="0"/>
              <a:t>Uitslag tijdvak 1: 11 juni</a:t>
            </a:r>
            <a:br>
              <a:rPr lang="nl-NL" sz="4400" dirty="0"/>
            </a:br>
            <a:r>
              <a:rPr lang="nl-NL" sz="4400" dirty="0"/>
              <a:t>Tweede tijdvak: 16 juni – 23 juni</a:t>
            </a:r>
            <a:br>
              <a:rPr lang="nl-NL" sz="4400" dirty="0"/>
            </a:br>
            <a:r>
              <a:rPr lang="nl-NL" sz="4400" dirty="0"/>
              <a:t>Uitslag tijdvak 2: 30 juni</a:t>
            </a:r>
            <a:br>
              <a:rPr lang="nl-NL" sz="4400" dirty="0"/>
            </a:br>
            <a:r>
              <a:rPr lang="nl-NL" sz="4400" u="sng" dirty="0"/>
              <a:t>Niet op vakantie</a:t>
            </a:r>
            <a:r>
              <a:rPr lang="nl-NL" sz="4400" dirty="0"/>
              <a:t>: 28 mei 2026 – 10 juni 2026</a:t>
            </a:r>
          </a:p>
        </p:txBody>
      </p:sp>
    </p:spTree>
    <p:extLst>
      <p:ext uri="{BB962C8B-B14F-4D97-AF65-F5344CB8AC3E}">
        <p14:creationId xmlns:p14="http://schemas.microsoft.com/office/powerpoint/2010/main" val="23472700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2CBDA-5A2D-BED1-27D4-BAB8E9E38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7BE4F0-6719-4E1A-146C-0B6EA9945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594" y="1102681"/>
            <a:ext cx="8239812" cy="409895"/>
          </a:xfrm>
        </p:spPr>
        <p:txBody>
          <a:bodyPr anchor="t">
            <a:normAutofit fontScale="90000"/>
          </a:bodyPr>
          <a:lstStyle/>
          <a:p>
            <a:pPr algn="l"/>
            <a:r>
              <a:rPr lang="nl-NL" sz="4000" dirty="0"/>
              <a:t>Bijzonderheden</a:t>
            </a:r>
            <a:br>
              <a:rPr lang="nl-NL" sz="4000" dirty="0"/>
            </a:br>
            <a:br>
              <a:rPr lang="nl-NL" sz="4000" dirty="0"/>
            </a:br>
            <a:br>
              <a:rPr lang="nl-NL" sz="4000" dirty="0">
                <a:solidFill>
                  <a:srgbClr val="FF0000"/>
                </a:solidFill>
              </a:rPr>
            </a:br>
            <a:r>
              <a:rPr lang="nl-NL" sz="4000" dirty="0">
                <a:solidFill>
                  <a:srgbClr val="FF0000"/>
                </a:solidFill>
              </a:rPr>
              <a:t>	</a:t>
            </a:r>
            <a:endParaRPr lang="nl-NL" sz="5400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27C6A57-33A3-DA7F-AE6C-4684439F97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1560" y="1980036"/>
            <a:ext cx="5783581" cy="2973387"/>
          </a:xfrm>
        </p:spPr>
        <p:txBody>
          <a:bodyPr>
            <a:noAutofit/>
          </a:bodyPr>
          <a:lstStyle/>
          <a:p>
            <a:r>
              <a:rPr lang="nl-NL" sz="4500" dirty="0">
                <a:latin typeface="+mj-lt"/>
              </a:rPr>
              <a:t>4 Mavo:</a:t>
            </a:r>
          </a:p>
          <a:p>
            <a:r>
              <a:rPr lang="nl-NL" sz="3500" dirty="0">
                <a:latin typeface="+mj-lt"/>
              </a:rPr>
              <a:t>Zorg en Welzijn 1: wiskunde</a:t>
            </a:r>
            <a:br>
              <a:rPr lang="nl-NL" sz="4500" dirty="0">
                <a:latin typeface="+mj-lt"/>
              </a:rPr>
            </a:br>
            <a:endParaRPr lang="nl-NL" sz="4500" dirty="0">
              <a:latin typeface="+mj-lt"/>
            </a:endParaRP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134DC34D-772C-FC59-35D4-0DF34E4887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86500" y="1906587"/>
            <a:ext cx="5905500" cy="2973387"/>
          </a:xfrm>
        </p:spPr>
        <p:txBody>
          <a:bodyPr>
            <a:noAutofit/>
          </a:bodyPr>
          <a:lstStyle/>
          <a:p>
            <a:r>
              <a:rPr lang="nl-NL" sz="4500" dirty="0">
                <a:latin typeface="+mj-lt"/>
              </a:rPr>
              <a:t>5H/6V:</a:t>
            </a:r>
            <a:br>
              <a:rPr lang="nl-NL" sz="3500" dirty="0">
                <a:latin typeface="+mj-lt"/>
              </a:rPr>
            </a:br>
            <a:r>
              <a:rPr lang="nl-NL" sz="3500" dirty="0">
                <a:latin typeface="+mj-lt"/>
              </a:rPr>
              <a:t>Combinatiecijfer: CKV/MA/LB/PWS</a:t>
            </a:r>
            <a:br>
              <a:rPr lang="nl-NL" sz="3500" dirty="0">
                <a:latin typeface="+mj-lt"/>
              </a:rPr>
            </a:br>
            <a:br>
              <a:rPr lang="nl-NL" sz="3500" dirty="0">
                <a:latin typeface="+mj-lt"/>
              </a:rPr>
            </a:br>
            <a:r>
              <a:rPr lang="nl-NL" sz="3500" u="sng" dirty="0">
                <a:latin typeface="+mj-lt"/>
              </a:rPr>
              <a:t>CC is ook compensatie!!!!</a:t>
            </a:r>
            <a:endParaRPr lang="nl-NL" sz="3500" dirty="0">
              <a:latin typeface="+mj-lt"/>
            </a:endParaRP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F781988E-1DF2-D651-F3E2-5DE09CFE31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F8E1A19B-FD25-7FD4-B34A-17998C5E13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2860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9776EF-DE37-3C95-CB70-386381A5D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1A6EC-CC2A-ADF9-356A-EA21E6ADF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9790" y="1476896"/>
            <a:ext cx="9372600" cy="2977626"/>
          </a:xfrm>
        </p:spPr>
        <p:txBody>
          <a:bodyPr anchor="t">
            <a:normAutofit fontScale="90000"/>
          </a:bodyPr>
          <a:lstStyle/>
          <a:p>
            <a:pPr algn="l"/>
            <a:r>
              <a:rPr lang="nl-NL" sz="4000" b="1" dirty="0">
                <a:solidFill>
                  <a:srgbClr val="AE0F0A"/>
                </a:solidFill>
                <a:latin typeface="Trebuchet MS" panose="020B0603020202020204" pitchFamily="34" charset="0"/>
              </a:rPr>
              <a:t>PTA compleet, </a:t>
            </a:r>
            <a:r>
              <a:rPr lang="nl-NL" sz="3900" dirty="0"/>
              <a:t>anders</a:t>
            </a:r>
            <a:br>
              <a:rPr lang="nl-NL" sz="2200" dirty="0"/>
            </a:br>
            <a:br>
              <a:rPr lang="nl-NL" sz="2200" dirty="0"/>
            </a:br>
            <a:r>
              <a:rPr lang="nl-NL" sz="4400" dirty="0"/>
              <a:t>3M/4H/4V/5V: overgang NIET mogelijk </a:t>
            </a:r>
            <a:br>
              <a:rPr lang="nl-NL" sz="4400" dirty="0"/>
            </a:br>
            <a:br>
              <a:rPr lang="nl-NL" sz="4400" dirty="0"/>
            </a:br>
            <a:r>
              <a:rPr lang="nl-NL" sz="4400" dirty="0"/>
              <a:t>4M/5H/6V: GEEN deelname aan het Centraal Examen </a:t>
            </a:r>
          </a:p>
        </p:txBody>
      </p:sp>
    </p:spTree>
    <p:extLst>
      <p:ext uri="{BB962C8B-B14F-4D97-AF65-F5344CB8AC3E}">
        <p14:creationId xmlns:p14="http://schemas.microsoft.com/office/powerpoint/2010/main" val="3197749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D3FA43-3F1A-35C5-F0F9-FFED49832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2B5309-8464-C4FE-B520-429E8D10D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2530" y="1831127"/>
            <a:ext cx="10565988" cy="2977626"/>
          </a:xfrm>
        </p:spPr>
        <p:txBody>
          <a:bodyPr anchor="t">
            <a:normAutofit/>
          </a:bodyPr>
          <a:lstStyle/>
          <a:p>
            <a:pPr algn="l"/>
            <a:r>
              <a:rPr lang="nl-NL" sz="4000" b="1" dirty="0">
                <a:solidFill>
                  <a:srgbClr val="AE0F0A"/>
                </a:solidFill>
                <a:latin typeface="Trebuchet MS" panose="020B0603020202020204" pitchFamily="34" charset="0"/>
              </a:rPr>
              <a:t>Schoolexamenreglement (SER)</a:t>
            </a:r>
            <a:br>
              <a:rPr lang="nl-NL" dirty="0">
                <a:solidFill>
                  <a:srgbClr val="FF0000"/>
                </a:solidFill>
              </a:rPr>
            </a:br>
            <a:br>
              <a:rPr lang="nl-NL" sz="5400" dirty="0">
                <a:solidFill>
                  <a:srgbClr val="FF0000"/>
                </a:solidFill>
              </a:rPr>
            </a:br>
            <a:r>
              <a:rPr lang="nl-NL" sz="4400" dirty="0"/>
              <a:t>PWS/doubleren/versnellen/ slaag- zakregeling etc.</a:t>
            </a:r>
          </a:p>
        </p:txBody>
      </p:sp>
    </p:spTree>
    <p:extLst>
      <p:ext uri="{BB962C8B-B14F-4D97-AF65-F5344CB8AC3E}">
        <p14:creationId xmlns:p14="http://schemas.microsoft.com/office/powerpoint/2010/main" val="32701648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F6C5E-29ED-92E7-2BA1-FC52822F1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4DA0BE-D7E0-B25A-931F-B690009AB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2623" y="986151"/>
            <a:ext cx="8239812" cy="409895"/>
          </a:xfrm>
        </p:spPr>
        <p:txBody>
          <a:bodyPr>
            <a:normAutofit fontScale="90000"/>
          </a:bodyPr>
          <a:lstStyle/>
          <a:p>
            <a:r>
              <a:rPr lang="nl-NL">
                <a:latin typeface="Gotham Book"/>
              </a:rPr>
              <a:t>Contact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4A069D6-4E30-1B59-EA88-9DAB8B885E35}"/>
              </a:ext>
            </a:extLst>
          </p:cNvPr>
          <p:cNvSpPr txBox="1"/>
          <p:nvPr/>
        </p:nvSpPr>
        <p:spPr>
          <a:xfrm>
            <a:off x="1382598" y="2251749"/>
            <a:ext cx="9426804" cy="1169551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35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examencommissie@comeniuslyceum.nl</a:t>
            </a:r>
          </a:p>
          <a:p>
            <a:endParaRPr lang="nl-NL" sz="3500" dirty="0"/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7FD5711E-6F4A-C6DD-666A-EEA40A508240}"/>
              </a:ext>
            </a:extLst>
          </p:cNvPr>
          <p:cNvSpPr txBox="1">
            <a:spLocks/>
          </p:cNvSpPr>
          <p:nvPr/>
        </p:nvSpPr>
        <p:spPr>
          <a:xfrm>
            <a:off x="2852623" y="1717610"/>
            <a:ext cx="8907001" cy="514039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  <a:defRPr/>
            </a:pPr>
            <a:endParaRPr lang="nl-NL">
              <a:latin typeface="Gotham Book"/>
              <a:ea typeface="+mj-ea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61282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6141E3-9C9A-9DF6-C26D-A6456D6AA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9285CC-6B84-4A3D-E543-2D7C55F5EB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2630" y="1305446"/>
            <a:ext cx="9017000" cy="2977626"/>
          </a:xfrm>
        </p:spPr>
        <p:txBody>
          <a:bodyPr anchor="t">
            <a:noAutofit/>
          </a:bodyPr>
          <a:lstStyle/>
          <a:p>
            <a:pPr algn="l"/>
            <a:r>
              <a:rPr lang="nl-NL" sz="4000" dirty="0"/>
              <a:t>Teamleider mavo: dhr. Aabachrim</a:t>
            </a:r>
            <a:br>
              <a:rPr lang="nl-NL" sz="4000" dirty="0"/>
            </a:br>
            <a:r>
              <a:rPr lang="nl-NL" sz="4000" dirty="0"/>
              <a:t>Teamleider havo: mevr. </a:t>
            </a:r>
            <a:r>
              <a:rPr lang="nl-NL" sz="4000" dirty="0" err="1"/>
              <a:t>H’mitach</a:t>
            </a:r>
            <a:br>
              <a:rPr lang="nl-NL" sz="4000" dirty="0"/>
            </a:br>
            <a:r>
              <a:rPr lang="nl-NL" sz="4000" dirty="0"/>
              <a:t>			   &amp; mevr. </a:t>
            </a:r>
            <a:r>
              <a:rPr lang="nl-NL" sz="4000" dirty="0" err="1"/>
              <a:t>Lodeweges</a:t>
            </a:r>
            <a:br>
              <a:rPr lang="nl-NL" sz="4000" dirty="0"/>
            </a:br>
            <a:r>
              <a:rPr lang="nl-NL" sz="4000" dirty="0"/>
              <a:t>Teamleider vwo: mevr. Terborg</a:t>
            </a:r>
            <a:br>
              <a:rPr lang="nl-NL" sz="4000" dirty="0"/>
            </a:br>
            <a:r>
              <a:rPr lang="nl-NL" sz="4000" dirty="0"/>
              <a:t>Examensecretaris: mevr. Fadel</a:t>
            </a:r>
          </a:p>
        </p:txBody>
      </p:sp>
    </p:spTree>
    <p:extLst>
      <p:ext uri="{BB962C8B-B14F-4D97-AF65-F5344CB8AC3E}">
        <p14:creationId xmlns:p14="http://schemas.microsoft.com/office/powerpoint/2010/main" val="3492040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B5C5A-E4AC-7D35-F238-9E1D4438F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13F0B5-C803-B654-1799-14A79B9356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9630" y="962546"/>
            <a:ext cx="7484252" cy="2977626"/>
          </a:xfrm>
        </p:spPr>
        <p:txBody>
          <a:bodyPr anchor="t">
            <a:normAutofit/>
          </a:bodyPr>
          <a:lstStyle/>
          <a:p>
            <a:pPr algn="l"/>
            <a:r>
              <a:rPr lang="nl-NL" sz="3600" b="1" dirty="0">
                <a:solidFill>
                  <a:srgbClr val="AE0F0A"/>
                </a:solidFill>
                <a:latin typeface="Trebuchet MS" panose="020B0603020202020204" pitchFamily="34" charset="0"/>
              </a:rPr>
              <a:t>Het eindcijfer:</a:t>
            </a:r>
            <a:br>
              <a:rPr lang="nl-NL" sz="5400" dirty="0"/>
            </a:br>
            <a:br>
              <a:rPr lang="nl-NL" sz="2600" dirty="0"/>
            </a:br>
            <a:r>
              <a:rPr lang="nl-NL" sz="2600" dirty="0"/>
              <a:t>Schoolexamen (SE)</a:t>
            </a:r>
            <a:br>
              <a:rPr lang="nl-NL" sz="2600" dirty="0"/>
            </a:br>
            <a:r>
              <a:rPr lang="nl-NL" sz="2600" dirty="0"/>
              <a:t>Centraal examen (CE)</a:t>
            </a:r>
          </a:p>
        </p:txBody>
      </p:sp>
      <p:pic>
        <p:nvPicPr>
          <p:cNvPr id="4" name="Afbeelding 3" descr="Afbeelding met schermopname, Kleurrijkheid&#10;&#10;Automatisch gegenereerde beschrijving">
            <a:extLst>
              <a:ext uri="{FF2B5EF4-FFF2-40B4-BE49-F238E27FC236}">
                <a16:creationId xmlns:a16="http://schemas.microsoft.com/office/drawing/2014/main" id="{546402F4-2A89-FBE4-DC02-37643E88EC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6756" y="5026873"/>
            <a:ext cx="1574216" cy="1199733"/>
          </a:xfrm>
          <a:prstGeom prst="rect">
            <a:avLst/>
          </a:prstGeom>
        </p:spPr>
      </p:pic>
      <p:pic>
        <p:nvPicPr>
          <p:cNvPr id="5" name="Afbeelding 4" descr="Afbeelding met Lettertype, Graphics, grafische vormgeving, schermopname&#10;&#10;Automatisch gegenereerde beschrijving">
            <a:extLst>
              <a:ext uri="{FF2B5EF4-FFF2-40B4-BE49-F238E27FC236}">
                <a16:creationId xmlns:a16="http://schemas.microsoft.com/office/drawing/2014/main" id="{64D7D9E5-90C3-0809-673C-746A922725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734" y="5231436"/>
            <a:ext cx="2027197" cy="790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98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E5E7F-8B1C-1B6F-8287-96C6204DB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13565-4E9D-A49C-3ED4-F05CB2843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5423" y="1116845"/>
            <a:ext cx="9290508" cy="483355"/>
          </a:xfrm>
        </p:spPr>
        <p:txBody>
          <a:bodyPr>
            <a:normAutofit fontScale="90000"/>
          </a:bodyPr>
          <a:lstStyle/>
          <a:p>
            <a:r>
              <a:rPr lang="nl-NL" dirty="0" err="1"/>
              <a:t>PTA’s</a:t>
            </a:r>
            <a:r>
              <a:rPr lang="nl-NL" dirty="0"/>
              <a:t> (Programma Toetsing en </a:t>
            </a:r>
            <a:r>
              <a:rPr lang="nl-NL" dirty="0" err="1"/>
              <a:t>Aflsuiting</a:t>
            </a:r>
            <a:r>
              <a:rPr lang="nl-NL" dirty="0"/>
              <a:t>)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BDD0E10-DFF0-6414-7836-87A6E8D644CB}"/>
              </a:ext>
            </a:extLst>
          </p:cNvPr>
          <p:cNvSpPr txBox="1"/>
          <p:nvPr/>
        </p:nvSpPr>
        <p:spPr>
          <a:xfrm>
            <a:off x="342900" y="2099349"/>
            <a:ext cx="11343031" cy="26930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3600" dirty="0"/>
              <a:t>SE: Alle toetsen en praktische opdrachten</a:t>
            </a:r>
          </a:p>
          <a:p>
            <a:endParaRPr lang="nl-NL" sz="2500" dirty="0"/>
          </a:p>
          <a:p>
            <a:r>
              <a:rPr lang="nl-NL" sz="3600" b="1" dirty="0"/>
              <a:t>o.a.:</a:t>
            </a:r>
          </a:p>
          <a:p>
            <a:r>
              <a:rPr lang="nl-NL" sz="3600" dirty="0" err="1"/>
              <a:t>toetsstof</a:t>
            </a:r>
            <a:r>
              <a:rPr lang="nl-NL" sz="3600" dirty="0"/>
              <a:t>/afnamemoment/percentage/herkansbaarheid/ soort toets</a:t>
            </a:r>
            <a:endParaRPr lang="nl-NL" sz="3500" dirty="0"/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DBF35ACE-E253-C378-C39E-716CF520509E}"/>
              </a:ext>
            </a:extLst>
          </p:cNvPr>
          <p:cNvSpPr txBox="1">
            <a:spLocks/>
          </p:cNvSpPr>
          <p:nvPr/>
        </p:nvSpPr>
        <p:spPr>
          <a:xfrm>
            <a:off x="2852623" y="1717610"/>
            <a:ext cx="8907001" cy="514039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  <a:defRPr/>
            </a:pPr>
            <a:endParaRPr lang="nl-NL">
              <a:latin typeface="Gotham Book"/>
              <a:ea typeface="+mj-ea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49103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754EC-EFDC-3D20-5EA7-523B71701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65FDF6-7AF3-CCBC-4379-9D03DF68C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5423" y="1116845"/>
            <a:ext cx="8239812" cy="409895"/>
          </a:xfrm>
        </p:spPr>
        <p:txBody>
          <a:bodyPr>
            <a:normAutofit fontScale="90000"/>
          </a:bodyPr>
          <a:lstStyle/>
          <a:p>
            <a:r>
              <a:rPr lang="nl-NL" dirty="0" err="1"/>
              <a:t>Toetsweken</a:t>
            </a:r>
            <a:endParaRPr lang="nl-NL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8A64DDC-2D77-1CBC-DDA2-FD0A6DE585A9}"/>
              </a:ext>
            </a:extLst>
          </p:cNvPr>
          <p:cNvSpPr txBox="1"/>
          <p:nvPr/>
        </p:nvSpPr>
        <p:spPr>
          <a:xfrm>
            <a:off x="2259127" y="2099349"/>
            <a:ext cx="9426804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3600"/>
              <a:t>3/11 – 7/11</a:t>
            </a:r>
            <a:br>
              <a:rPr lang="nl-NL" sz="3600"/>
            </a:br>
            <a:r>
              <a:rPr lang="nl-NL" sz="3600"/>
              <a:t>9/1 – 16/1</a:t>
            </a:r>
            <a:br>
              <a:rPr lang="nl-NL" sz="3600"/>
            </a:br>
            <a:r>
              <a:rPr lang="nl-NL" sz="3600"/>
              <a:t>23/3 – 27/3</a:t>
            </a:r>
            <a:br>
              <a:rPr lang="nl-NL" sz="3600"/>
            </a:br>
            <a:r>
              <a:rPr lang="nl-NL" sz="3600"/>
              <a:t>5/6 – 11/6</a:t>
            </a:r>
            <a:endParaRPr lang="nl-NL" sz="3500"/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CF3C37DF-0546-A224-DFDA-76ABD2A3FE73}"/>
              </a:ext>
            </a:extLst>
          </p:cNvPr>
          <p:cNvSpPr txBox="1">
            <a:spLocks/>
          </p:cNvSpPr>
          <p:nvPr/>
        </p:nvSpPr>
        <p:spPr>
          <a:xfrm>
            <a:off x="2852623" y="1717610"/>
            <a:ext cx="8907001" cy="514039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  <a:defRPr/>
            </a:pPr>
            <a:endParaRPr lang="nl-NL">
              <a:latin typeface="Gotham Book"/>
              <a:ea typeface="+mj-ea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151482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2291B8-CDDD-4D4D-195C-27D15890E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FF0F69-B154-F4F7-C972-DA83B29DC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080" y="1036161"/>
            <a:ext cx="5040630" cy="675005"/>
          </a:xfrm>
        </p:spPr>
        <p:txBody>
          <a:bodyPr anchor="t">
            <a:normAutofit fontScale="90000"/>
          </a:bodyPr>
          <a:lstStyle/>
          <a:p>
            <a:pPr algn="l"/>
            <a:r>
              <a:rPr lang="nl-NL" sz="4000" b="1" dirty="0">
                <a:solidFill>
                  <a:srgbClr val="AE0F0A"/>
                </a:solidFill>
                <a:latin typeface="Trebuchet MS" panose="020B0603020202020204" pitchFamily="34" charset="0"/>
              </a:rPr>
              <a:t>Spelregels </a:t>
            </a:r>
            <a:r>
              <a:rPr lang="nl-NL" sz="4000" b="1" dirty="0" err="1">
                <a:solidFill>
                  <a:srgbClr val="AE0F0A"/>
                </a:solidFill>
                <a:latin typeface="Trebuchet MS" panose="020B0603020202020204" pitchFamily="34" charset="0"/>
              </a:rPr>
              <a:t>toetsweek</a:t>
            </a:r>
            <a:br>
              <a:rPr lang="nl-NL" sz="4000" b="1" dirty="0">
                <a:solidFill>
                  <a:srgbClr val="AE0F0A"/>
                </a:solidFill>
                <a:latin typeface="Trebuchet MS" panose="020B0603020202020204" pitchFamily="34" charset="0"/>
              </a:rPr>
            </a:br>
            <a:br>
              <a:rPr lang="nl-NL" sz="4400" b="1" dirty="0"/>
            </a:br>
            <a:br>
              <a:rPr lang="nl-NL" sz="2800" dirty="0"/>
            </a:br>
            <a:br>
              <a:rPr lang="nl-NL" sz="2200" dirty="0"/>
            </a:br>
            <a:endParaRPr lang="nl-NL" sz="22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7AD8CB-38B0-503D-04ED-86741702DD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" y="1711166"/>
            <a:ext cx="669798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nl-NL" dirty="0"/>
              <a:t>Op tijd aanwezig: 15 min. voor aanvang (&gt;20 minuten = ongeoorloofd absent)</a:t>
            </a:r>
            <a:br>
              <a:rPr lang="nl-NL" dirty="0"/>
            </a:br>
            <a:r>
              <a:rPr lang="nl-NL" dirty="0"/>
              <a:t>Gedrag</a:t>
            </a:r>
            <a:br>
              <a:rPr lang="nl-NL" dirty="0"/>
            </a:br>
            <a:r>
              <a:rPr lang="nl-NL" dirty="0"/>
              <a:t>Geen mobiele </a:t>
            </a:r>
            <a:r>
              <a:rPr lang="nl-NL" dirty="0" err="1"/>
              <a:t>communicatie-apparatuur</a:t>
            </a:r>
            <a:br>
              <a:rPr lang="nl-NL" dirty="0"/>
            </a:br>
            <a:r>
              <a:rPr lang="nl-NL" dirty="0"/>
              <a:t>Alleen toegestane hulpmiddelen + schoon</a:t>
            </a:r>
            <a:br>
              <a:rPr lang="nl-NL" dirty="0"/>
            </a:br>
            <a:r>
              <a:rPr lang="nl-NL" dirty="0"/>
              <a:t>Jassen en tassen in de kluis</a:t>
            </a:r>
            <a:br>
              <a:rPr lang="nl-NL" dirty="0"/>
            </a:br>
            <a:r>
              <a:rPr lang="nl-NL" dirty="0"/>
              <a:t>Geen hulpmiddelen </a:t>
            </a:r>
            <a:r>
              <a:rPr lang="nl-NL" dirty="0" err="1"/>
              <a:t>lenegelegenheid</a:t>
            </a:r>
            <a:r>
              <a:rPr lang="nl-NL" dirty="0"/>
              <a:t> </a:t>
            </a:r>
            <a:r>
              <a:rPr lang="nl-NL" dirty="0" err="1"/>
              <a:t>gevenn</a:t>
            </a:r>
            <a:br>
              <a:rPr lang="nl-NL" dirty="0"/>
            </a:br>
            <a:r>
              <a:rPr lang="nl-NL" dirty="0"/>
              <a:t>Spieken of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FEEB651-04D7-6B21-077A-55297174C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710" y="1253331"/>
            <a:ext cx="555498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nl-NL" b="1" dirty="0"/>
              <a:t>Voorbeelden van maatregelen: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nl-NL" dirty="0"/>
              <a:t>Het toekennen van het cijfer 1 voor een toets van het schoolexamen, de rekentoets of het centraal examen</a:t>
            </a:r>
          </a:p>
          <a:p>
            <a:pPr marL="0" indent="0">
              <a:lnSpc>
                <a:spcPct val="120000"/>
              </a:lnSpc>
              <a:buNone/>
            </a:pPr>
            <a:endParaRPr lang="nl-NL" dirty="0"/>
          </a:p>
          <a:p>
            <a:pPr marL="0" indent="0">
              <a:lnSpc>
                <a:spcPct val="120000"/>
              </a:lnSpc>
              <a:buNone/>
            </a:pPr>
            <a:r>
              <a:rPr lang="nl-NL" dirty="0"/>
              <a:t>Het ontzeggen van de deelname of de verdere deelname aan een of meer toetsen van het schoolexamen, de rekentoets of het centraal examen</a:t>
            </a:r>
          </a:p>
        </p:txBody>
      </p:sp>
    </p:spTree>
    <p:extLst>
      <p:ext uri="{BB962C8B-B14F-4D97-AF65-F5344CB8AC3E}">
        <p14:creationId xmlns:p14="http://schemas.microsoft.com/office/powerpoint/2010/main" val="1041287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9979B1-87B6-E188-F012-A639D510F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44CAE06B-CB46-4C4D-A319-83E73830FA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5977829" cy="685800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BCADEBDA-0AF9-A0DF-619B-0FFD4F82D6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0" y="5700712"/>
            <a:ext cx="1905000" cy="742950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E62A507C-6A85-B5FB-DBF1-216FC9315081}"/>
              </a:ext>
            </a:extLst>
          </p:cNvPr>
          <p:cNvSpPr txBox="1"/>
          <p:nvPr/>
        </p:nvSpPr>
        <p:spPr>
          <a:xfrm>
            <a:off x="5886450" y="0"/>
            <a:ext cx="6537960" cy="6317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nl-NL" sz="3600" b="1" dirty="0">
                <a:solidFill>
                  <a:srgbClr val="AE0F0A"/>
                </a:solidFill>
                <a:latin typeface="Gotham Book"/>
                <a:ea typeface="+mj-ea"/>
                <a:cs typeface="+mj-cs"/>
              </a:rPr>
              <a:t>Ziekmelding </a:t>
            </a:r>
            <a:r>
              <a:rPr lang="nl-NL" sz="3600" b="1" dirty="0" err="1">
                <a:solidFill>
                  <a:srgbClr val="AE0F0A"/>
                </a:solidFill>
                <a:latin typeface="Gotham Book"/>
                <a:ea typeface="+mj-ea"/>
                <a:cs typeface="+mj-cs"/>
              </a:rPr>
              <a:t>toetsweken</a:t>
            </a:r>
            <a:r>
              <a:rPr lang="nl-NL" sz="3600" b="1" dirty="0">
                <a:solidFill>
                  <a:srgbClr val="AE0F0A"/>
                </a:solidFill>
                <a:latin typeface="Gotham Book"/>
                <a:ea typeface="+mj-ea"/>
                <a:cs typeface="+mj-cs"/>
              </a:rPr>
              <a:t>:</a:t>
            </a:r>
            <a:br>
              <a:rPr lang="nl-NL" sz="1400" dirty="0"/>
            </a:br>
            <a:r>
              <a:rPr lang="nl-NL" sz="2400" dirty="0"/>
              <a:t>Vóór aanvang van toets</a:t>
            </a:r>
            <a:br>
              <a:rPr lang="nl-NL" sz="2400" dirty="0"/>
            </a:br>
            <a:r>
              <a:rPr lang="nl-NL" sz="2400" dirty="0"/>
              <a:t>School bellen: 020-6140305</a:t>
            </a:r>
            <a:br>
              <a:rPr lang="nl-NL" sz="2400" dirty="0"/>
            </a:br>
            <a:r>
              <a:rPr lang="nl-NL" sz="2400" dirty="0"/>
              <a:t>Indien geen bereik: 0625770501</a:t>
            </a:r>
            <a:br>
              <a:rPr lang="nl-NL" sz="2400" dirty="0"/>
            </a:br>
            <a:r>
              <a:rPr lang="nl-NL" sz="2400" dirty="0"/>
              <a:t>Achteraf: examencommissie </a:t>
            </a:r>
          </a:p>
          <a:p>
            <a:pPr>
              <a:lnSpc>
                <a:spcPct val="115000"/>
              </a:lnSpc>
              <a:buNone/>
            </a:pPr>
            <a:endParaRPr lang="nl-NL" sz="2400" dirty="0"/>
          </a:p>
          <a:p>
            <a:pPr>
              <a:lnSpc>
                <a:spcPct val="115000"/>
              </a:lnSpc>
              <a:buNone/>
            </a:pPr>
            <a:r>
              <a:rPr lang="nl-NL" sz="2400" dirty="0"/>
              <a:t>Bij afwezigheid tijdens de </a:t>
            </a:r>
            <a:r>
              <a:rPr lang="nl-NL" sz="2400" dirty="0" err="1"/>
              <a:t>toetsweek</a:t>
            </a:r>
            <a:r>
              <a:rPr lang="nl-NL" sz="2400" dirty="0"/>
              <a:t> moet naast het telefonisch afmelden, ook </a:t>
            </a:r>
            <a:r>
              <a:rPr lang="nl-NL" sz="2400" b="1" dirty="0"/>
              <a:t>binnen twee schooldagen </a:t>
            </a:r>
            <a:r>
              <a:rPr lang="nl-NL" sz="2400" dirty="0"/>
              <a:t>dit schriftelijk worden bevestigd met het formulier Verhindering Toetsen (website/receptie). Dit moet ingeleverd worden door ouders/verzorgers. </a:t>
            </a:r>
            <a:r>
              <a:rPr lang="nl-NL" sz="2400" kern="100" dirty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nl-NL" sz="2400" kern="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nl-NL" sz="2400" kern="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nl-NL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44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EA6F0-B225-5A6A-E09A-664733D01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4E164F93-6EDF-B0DC-E5E2-EF3DB3422C9D}"/>
              </a:ext>
            </a:extLst>
          </p:cNvPr>
          <p:cNvSpPr txBox="1"/>
          <p:nvPr/>
        </p:nvSpPr>
        <p:spPr>
          <a:xfrm>
            <a:off x="1002592" y="1633843"/>
            <a:ext cx="10751323" cy="3046988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nl-NL" sz="2400" dirty="0">
                <a:latin typeface="+mj-lt"/>
                <a:cs typeface="Arial"/>
              </a:rPr>
              <a:t>Recht op 1 herkansing na elke </a:t>
            </a:r>
            <a:r>
              <a:rPr lang="nl-NL" sz="2400" dirty="0" err="1">
                <a:latin typeface="+mj-lt"/>
                <a:cs typeface="Arial"/>
              </a:rPr>
              <a:t>toetsweek</a:t>
            </a:r>
            <a:r>
              <a:rPr lang="nl-NL" sz="2400" dirty="0">
                <a:latin typeface="+mj-lt"/>
                <a:cs typeface="Arial"/>
              </a:rPr>
              <a:t>. </a:t>
            </a:r>
            <a:endParaRPr lang="nl-NL" dirty="0">
              <a:latin typeface="+mj-lt"/>
              <a:cs typeface="Arial"/>
            </a:endParaRPr>
          </a:p>
          <a:p>
            <a:pPr lvl="0"/>
            <a:r>
              <a:rPr lang="nl-NL" sz="2400" dirty="0">
                <a:latin typeface="+mj-lt"/>
                <a:cs typeface="Arial"/>
              </a:rPr>
              <a:t>Herkansingsrecht vervalt:</a:t>
            </a:r>
            <a:endParaRPr lang="nl-NL" dirty="0">
              <a:latin typeface="+mj-lt"/>
              <a:cs typeface="Arial"/>
            </a:endParaRP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nl-NL" sz="2400" dirty="0">
                <a:latin typeface="+mj-lt"/>
                <a:cs typeface="Arial" panose="020B0604020202020204" pitchFamily="34" charset="0"/>
              </a:rPr>
              <a:t>Bij afwezigheid bij de herkansing, ongeacht de reden.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nl-NL" sz="2400" dirty="0">
                <a:latin typeface="+mj-lt"/>
                <a:cs typeface="Arial"/>
              </a:rPr>
              <a:t>Na een maatregel bij een onregelmatigheid bij de betreffende toets.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nl-NL" sz="2400" dirty="0">
                <a:latin typeface="+mj-lt"/>
                <a:cs typeface="Arial"/>
              </a:rPr>
              <a:t>Meer dan drie ongeoorloofde absenties in de betreffende periode voor alle vakken bij elkaar zijn 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nl-NL" sz="2400" dirty="0">
                <a:latin typeface="+mj-lt"/>
                <a:cs typeface="Arial"/>
              </a:rPr>
              <a:t>Indien de leerling zich niet tijdig heeft aangemeld voor de herkansing </a:t>
            </a:r>
          </a:p>
          <a:p>
            <a:endParaRPr lang="nl-NL" sz="2400" dirty="0">
              <a:latin typeface="Arial"/>
              <a:cs typeface="Arial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9594B59-DF22-5949-EBE3-39DB0CF33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2623" y="986151"/>
            <a:ext cx="8239812" cy="409895"/>
          </a:xfrm>
        </p:spPr>
        <p:txBody>
          <a:bodyPr>
            <a:normAutofit fontScale="90000"/>
          </a:bodyPr>
          <a:lstStyle/>
          <a:p>
            <a:r>
              <a:rPr lang="nl-NL">
                <a:latin typeface="Gotham Book"/>
              </a:rPr>
              <a:t>Herkansingen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314A05F2-9634-32EF-1234-2E24C4EB6D8F}"/>
              </a:ext>
            </a:extLst>
          </p:cNvPr>
          <p:cNvSpPr txBox="1">
            <a:spLocks/>
          </p:cNvSpPr>
          <p:nvPr/>
        </p:nvSpPr>
        <p:spPr>
          <a:xfrm>
            <a:off x="502921" y="1717610"/>
            <a:ext cx="11256704" cy="514039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  <a:defRPr/>
            </a:pPr>
            <a:endParaRPr lang="nl-NL">
              <a:latin typeface="Gotham Book"/>
              <a:ea typeface="+mj-ea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910685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0E64B-7535-8006-C3ED-40C5DCED9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FCF997-A8D0-71F4-17DE-F16DC2053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914" y="1116845"/>
            <a:ext cx="10025743" cy="701069"/>
          </a:xfrm>
        </p:spPr>
        <p:txBody>
          <a:bodyPr>
            <a:normAutofit fontScale="90000"/>
          </a:bodyPr>
          <a:lstStyle/>
          <a:p>
            <a:r>
              <a:rPr lang="nl-NL"/>
              <a:t>Inhaalmomenten &amp; herkansingen </a:t>
            </a:r>
            <a:r>
              <a:rPr lang="nl-NL" err="1"/>
              <a:t>toetsweken</a:t>
            </a:r>
            <a:endParaRPr lang="nl-NL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699377F-2543-400F-B288-A26E12C92ADA}"/>
              </a:ext>
            </a:extLst>
          </p:cNvPr>
          <p:cNvSpPr txBox="1"/>
          <p:nvPr/>
        </p:nvSpPr>
        <p:spPr>
          <a:xfrm>
            <a:off x="1469571" y="2099349"/>
            <a:ext cx="10216360" cy="6309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3500"/>
              <a:t>		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AE45A72A-6FDD-FACD-6846-707FA49FCCBE}"/>
              </a:ext>
            </a:extLst>
          </p:cNvPr>
          <p:cNvSpPr txBox="1">
            <a:spLocks/>
          </p:cNvSpPr>
          <p:nvPr/>
        </p:nvSpPr>
        <p:spPr>
          <a:xfrm>
            <a:off x="2852623" y="1717610"/>
            <a:ext cx="8907001" cy="514039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  <a:defRPr/>
            </a:pPr>
            <a:endParaRPr lang="nl-NL">
              <a:latin typeface="Gotham Book"/>
              <a:ea typeface="+mj-ea"/>
              <a:cs typeface="Trebuchet MS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4FD7B1F5-5B9C-C198-3EB3-901EC1BE04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969" y="2504946"/>
            <a:ext cx="6716062" cy="184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95988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532</Words>
  <Application>Microsoft Office PowerPoint</Application>
  <PresentationFormat>Breedbeeld</PresentationFormat>
  <Paragraphs>53</Paragraphs>
  <Slides>15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4" baseType="lpstr">
      <vt:lpstr>Aptos</vt:lpstr>
      <vt:lpstr>Aptos Display</vt:lpstr>
      <vt:lpstr>Aptos Narrow</vt:lpstr>
      <vt:lpstr>Arial</vt:lpstr>
      <vt:lpstr>Corbel</vt:lpstr>
      <vt:lpstr>Gotham Book</vt:lpstr>
      <vt:lpstr>Trebuchet MS</vt:lpstr>
      <vt:lpstr>TrebuchetMS</vt:lpstr>
      <vt:lpstr>Kantoorthema</vt:lpstr>
      <vt:lpstr>PowerPoint-presentatie</vt:lpstr>
      <vt:lpstr>Teamleider mavo: dhr. Aabachrim Teamleider havo: mevr. H’mitach       &amp; mevr. Lodeweges Teamleider vwo: mevr. Terborg Examensecretaris: mevr. Fadel</vt:lpstr>
      <vt:lpstr>Het eindcijfer:  Schoolexamen (SE) Centraal examen (CE)</vt:lpstr>
      <vt:lpstr>PTA’s (Programma Toetsing en Aflsuiting)</vt:lpstr>
      <vt:lpstr>Toetsweken</vt:lpstr>
      <vt:lpstr>Spelregels toetsweek    </vt:lpstr>
      <vt:lpstr>PowerPoint-presentatie</vt:lpstr>
      <vt:lpstr>Herkansingen</vt:lpstr>
      <vt:lpstr>Inhaalmomenten &amp; herkansingen toetsweken</vt:lpstr>
      <vt:lpstr>Toetsen buiten toetsweken</vt:lpstr>
      <vt:lpstr>Examenleerlingen: Eerste tijdvak: 8 mei – 27 mei Uitslag tijdvak 1: 11 juni Tweede tijdvak: 16 juni – 23 juni Uitslag tijdvak 2: 30 juni Niet op vakantie: 28 mei 2026 – 10 juni 2026</vt:lpstr>
      <vt:lpstr>Bijzonderheden    </vt:lpstr>
      <vt:lpstr>PTA compleet, anders  3M/4H/4V/5V: overgang NIET mogelijk   4M/5H/6V: GEEN deelname aan het Centraal Examen </vt:lpstr>
      <vt:lpstr>Schoolexamenreglement (SER)  PWS/doubleren/versnellen/ slaag- zakregeling etc.</vt:lpstr>
      <vt:lpstr>Contact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Miriam Fadel</dc:creator>
  <cp:lastModifiedBy>Miriam Fadel</cp:lastModifiedBy>
  <cp:revision>2</cp:revision>
  <dcterms:created xsi:type="dcterms:W3CDTF">2024-10-11T09:32:24Z</dcterms:created>
  <dcterms:modified xsi:type="dcterms:W3CDTF">2025-10-09T09:41:04Z</dcterms:modified>
</cp:coreProperties>
</file>