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323" r:id="rId6"/>
    <p:sldId id="324" r:id="rId7"/>
    <p:sldId id="329" r:id="rId8"/>
    <p:sldId id="328" r:id="rId9"/>
    <p:sldId id="326" r:id="rId10"/>
    <p:sldId id="32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D444"/>
    <a:srgbClr val="AE0F0A"/>
    <a:srgbClr val="CD1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635E7-ADEE-4429-BC28-B77017965712}" v="14" dt="2026-05-08T16:00:36.763"/>
    <p1510:client id="{EBCEA44C-88A3-1589-435A-7779497A4AFF}" v="7" dt="2026-05-08T15:58:03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Terborg" userId="e5525e12-6c22-440b-b961-cdabe19192e5" providerId="ADAL" clId="{55ED9A84-1934-4B42-AF1B-8D085FDC242A}"/>
    <pc:docChg chg="undo custSel addSld delSld modSld">
      <pc:chgData name="Wendy Terborg" userId="e5525e12-6c22-440b-b961-cdabe19192e5" providerId="ADAL" clId="{55ED9A84-1934-4B42-AF1B-8D085FDC242A}" dt="2026-05-08T16:00:36.763" v="1366" actId="20577"/>
      <pc:docMkLst>
        <pc:docMk/>
      </pc:docMkLst>
      <pc:sldChg chg="del">
        <pc:chgData name="Wendy Terborg" userId="e5525e12-6c22-440b-b961-cdabe19192e5" providerId="ADAL" clId="{55ED9A84-1934-4B42-AF1B-8D085FDC242A}" dt="2026-05-08T13:54:29.270" v="6" actId="47"/>
        <pc:sldMkLst>
          <pc:docMk/>
          <pc:sldMk cId="2850347559" sldId="256"/>
        </pc:sldMkLst>
      </pc:sldChg>
      <pc:sldChg chg="addSp modSp mod">
        <pc:chgData name="Wendy Terborg" userId="e5525e12-6c22-440b-b961-cdabe19192e5" providerId="ADAL" clId="{55ED9A84-1934-4B42-AF1B-8D085FDC242A}" dt="2026-05-08T13:55:28.888" v="36" actId="122"/>
        <pc:sldMkLst>
          <pc:docMk/>
          <pc:sldMk cId="3790208371" sldId="257"/>
        </pc:sldMkLst>
        <pc:spChg chg="add mod">
          <ac:chgData name="Wendy Terborg" userId="e5525e12-6c22-440b-b961-cdabe19192e5" providerId="ADAL" clId="{55ED9A84-1934-4B42-AF1B-8D085FDC242A}" dt="2026-05-08T13:55:28.888" v="36" actId="122"/>
          <ac:spMkLst>
            <pc:docMk/>
            <pc:sldMk cId="3790208371" sldId="257"/>
            <ac:spMk id="2" creationId="{92FD8C14-C384-87E9-EAA5-1E54681120B7}"/>
          </ac:spMkLst>
        </pc:spChg>
      </pc:sldChg>
      <pc:sldChg chg="del">
        <pc:chgData name="Wendy Terborg" userId="e5525e12-6c22-440b-b961-cdabe19192e5" providerId="ADAL" clId="{55ED9A84-1934-4B42-AF1B-8D085FDC242A}" dt="2026-05-08T13:54:29.116" v="5" actId="47"/>
        <pc:sldMkLst>
          <pc:docMk/>
          <pc:sldMk cId="3984727438" sldId="263"/>
        </pc:sldMkLst>
      </pc:sldChg>
      <pc:sldChg chg="del">
        <pc:chgData name="Wendy Terborg" userId="e5525e12-6c22-440b-b961-cdabe19192e5" providerId="ADAL" clId="{55ED9A84-1934-4B42-AF1B-8D085FDC242A}" dt="2026-05-08T13:54:29.436" v="7" actId="47"/>
        <pc:sldMkLst>
          <pc:docMk/>
          <pc:sldMk cId="3099424650" sldId="266"/>
        </pc:sldMkLst>
      </pc:sldChg>
      <pc:sldChg chg="del">
        <pc:chgData name="Wendy Terborg" userId="e5525e12-6c22-440b-b961-cdabe19192e5" providerId="ADAL" clId="{55ED9A84-1934-4B42-AF1B-8D085FDC242A}" dt="2026-05-08T13:54:29.606" v="8" actId="47"/>
        <pc:sldMkLst>
          <pc:docMk/>
          <pc:sldMk cId="2129542574" sldId="291"/>
        </pc:sldMkLst>
      </pc:sldChg>
      <pc:sldChg chg="del">
        <pc:chgData name="Wendy Terborg" userId="e5525e12-6c22-440b-b961-cdabe19192e5" providerId="ADAL" clId="{55ED9A84-1934-4B42-AF1B-8D085FDC242A}" dt="2026-05-08T13:54:28.766" v="3" actId="47"/>
        <pc:sldMkLst>
          <pc:docMk/>
          <pc:sldMk cId="2877850465" sldId="307"/>
        </pc:sldMkLst>
      </pc:sldChg>
      <pc:sldChg chg="del">
        <pc:chgData name="Wendy Terborg" userId="e5525e12-6c22-440b-b961-cdabe19192e5" providerId="ADAL" clId="{55ED9A84-1934-4B42-AF1B-8D085FDC242A}" dt="2026-05-08T13:54:28.948" v="4" actId="47"/>
        <pc:sldMkLst>
          <pc:docMk/>
          <pc:sldMk cId="2815942081" sldId="320"/>
        </pc:sldMkLst>
      </pc:sldChg>
      <pc:sldChg chg="modSp add del mod">
        <pc:chgData name="Wendy Terborg" userId="e5525e12-6c22-440b-b961-cdabe19192e5" providerId="ADAL" clId="{55ED9A84-1934-4B42-AF1B-8D085FDC242A}" dt="2026-05-08T15:47:40.701" v="1135" actId="20577"/>
        <pc:sldMkLst>
          <pc:docMk/>
          <pc:sldMk cId="3769228510" sldId="323"/>
        </pc:sldMkLst>
        <pc:spChg chg="mod">
          <ac:chgData name="Wendy Terborg" userId="e5525e12-6c22-440b-b961-cdabe19192e5" providerId="ADAL" clId="{55ED9A84-1934-4B42-AF1B-8D085FDC242A}" dt="2026-05-08T13:55:47.278" v="68" actId="20577"/>
          <ac:spMkLst>
            <pc:docMk/>
            <pc:sldMk cId="3769228510" sldId="323"/>
            <ac:spMk id="2" creationId="{00000000-0000-0000-0000-000000000000}"/>
          </ac:spMkLst>
        </pc:spChg>
        <pc:spChg chg="mod">
          <ac:chgData name="Wendy Terborg" userId="e5525e12-6c22-440b-b961-cdabe19192e5" providerId="ADAL" clId="{55ED9A84-1934-4B42-AF1B-8D085FDC242A}" dt="2026-05-08T15:47:40.701" v="1135" actId="20577"/>
          <ac:spMkLst>
            <pc:docMk/>
            <pc:sldMk cId="3769228510" sldId="323"/>
            <ac:spMk id="4" creationId="{490A8DD7-D57D-47BB-956F-6B76AB280151}"/>
          </ac:spMkLst>
        </pc:spChg>
      </pc:sldChg>
      <pc:sldChg chg="addSp delSp modSp add mod">
        <pc:chgData name="Wendy Terborg" userId="e5525e12-6c22-440b-b961-cdabe19192e5" providerId="ADAL" clId="{55ED9A84-1934-4B42-AF1B-8D085FDC242A}" dt="2026-05-08T16:00:21.421" v="1364" actId="20577"/>
        <pc:sldMkLst>
          <pc:docMk/>
          <pc:sldMk cId="2982227840" sldId="324"/>
        </pc:sldMkLst>
        <pc:spChg chg="mod">
          <ac:chgData name="Wendy Terborg" userId="e5525e12-6c22-440b-b961-cdabe19192e5" providerId="ADAL" clId="{55ED9A84-1934-4B42-AF1B-8D085FDC242A}" dt="2026-05-08T13:59:34.154" v="327" actId="20577"/>
          <ac:spMkLst>
            <pc:docMk/>
            <pc:sldMk cId="2982227840" sldId="324"/>
            <ac:spMk id="2" creationId="{E244533C-3B14-C7E1-3BD3-357B47E5D77E}"/>
          </ac:spMkLst>
        </pc:spChg>
        <pc:spChg chg="mod">
          <ac:chgData name="Wendy Terborg" userId="e5525e12-6c22-440b-b961-cdabe19192e5" providerId="ADAL" clId="{55ED9A84-1934-4B42-AF1B-8D085FDC242A}" dt="2026-05-08T16:00:21.421" v="1364" actId="20577"/>
          <ac:spMkLst>
            <pc:docMk/>
            <pc:sldMk cId="2982227840" sldId="324"/>
            <ac:spMk id="4" creationId="{DD9254B4-03E7-6DF3-A181-DF057272B22B}"/>
          </ac:spMkLst>
        </pc:spChg>
        <pc:picChg chg="add del mod">
          <ac:chgData name="Wendy Terborg" userId="e5525e12-6c22-440b-b961-cdabe19192e5" providerId="ADAL" clId="{55ED9A84-1934-4B42-AF1B-8D085FDC242A}" dt="2026-05-08T15:51:20.437" v="1186" actId="21"/>
          <ac:picMkLst>
            <pc:docMk/>
            <pc:sldMk cId="2982227840" sldId="324"/>
            <ac:picMk id="6" creationId="{15AE32F9-D1FD-5853-6397-2953EE160936}"/>
          </ac:picMkLst>
        </pc:picChg>
        <pc:picChg chg="add mod">
          <ac:chgData name="Wendy Terborg" userId="e5525e12-6c22-440b-b961-cdabe19192e5" providerId="ADAL" clId="{55ED9A84-1934-4B42-AF1B-8D085FDC242A}" dt="2026-05-08T15:53:32.787" v="1361" actId="1076"/>
          <ac:picMkLst>
            <pc:docMk/>
            <pc:sldMk cId="2982227840" sldId="324"/>
            <ac:picMk id="8" creationId="{4EB9BB31-39CE-D9CE-06AC-3313E9CE9ACF}"/>
          </ac:picMkLst>
        </pc:picChg>
        <pc:picChg chg="add mod">
          <ac:chgData name="Wendy Terborg" userId="e5525e12-6c22-440b-b961-cdabe19192e5" providerId="ADAL" clId="{55ED9A84-1934-4B42-AF1B-8D085FDC242A}" dt="2026-05-08T15:53:34.676" v="1362" actId="1076"/>
          <ac:picMkLst>
            <pc:docMk/>
            <pc:sldMk cId="2982227840" sldId="324"/>
            <ac:picMk id="10" creationId="{0DDF959E-D566-EA62-C819-9D88D29731EE}"/>
          </ac:picMkLst>
        </pc:picChg>
        <pc:picChg chg="add del">
          <ac:chgData name="Wendy Terborg" userId="e5525e12-6c22-440b-b961-cdabe19192e5" providerId="ADAL" clId="{55ED9A84-1934-4B42-AF1B-8D085FDC242A}" dt="2026-05-08T15:50:42.123" v="1175" actId="21"/>
          <ac:picMkLst>
            <pc:docMk/>
            <pc:sldMk cId="2982227840" sldId="324"/>
            <ac:picMk id="12" creationId="{598ECAD8-6792-DA7E-F033-E7615CD63B3B}"/>
          </ac:picMkLst>
        </pc:picChg>
      </pc:sldChg>
      <pc:sldChg chg="addSp delSp modSp add del mod">
        <pc:chgData name="Wendy Terborg" userId="e5525e12-6c22-440b-b961-cdabe19192e5" providerId="ADAL" clId="{55ED9A84-1934-4B42-AF1B-8D085FDC242A}" dt="2026-05-08T15:53:50.195" v="1363" actId="47"/>
        <pc:sldMkLst>
          <pc:docMk/>
          <pc:sldMk cId="1533228178" sldId="325"/>
        </pc:sldMkLst>
        <pc:spChg chg="mod">
          <ac:chgData name="Wendy Terborg" userId="e5525e12-6c22-440b-b961-cdabe19192e5" providerId="ADAL" clId="{55ED9A84-1934-4B42-AF1B-8D085FDC242A}" dt="2026-05-08T14:08:01.306" v="713" actId="20577"/>
          <ac:spMkLst>
            <pc:docMk/>
            <pc:sldMk cId="1533228178" sldId="325"/>
            <ac:spMk id="2" creationId="{7FE8CF55-B0B5-80E2-ED49-C19747277526}"/>
          </ac:spMkLst>
        </pc:spChg>
        <pc:spChg chg="mod">
          <ac:chgData name="Wendy Terborg" userId="e5525e12-6c22-440b-b961-cdabe19192e5" providerId="ADAL" clId="{55ED9A84-1934-4B42-AF1B-8D085FDC242A}" dt="2026-05-08T14:08:07.886" v="714" actId="6549"/>
          <ac:spMkLst>
            <pc:docMk/>
            <pc:sldMk cId="1533228178" sldId="325"/>
            <ac:spMk id="4" creationId="{2544A99E-B580-F5CE-E3DD-76BF30BD26F4}"/>
          </ac:spMkLst>
        </pc:spChg>
        <pc:spChg chg="add mod">
          <ac:chgData name="Wendy Terborg" userId="e5525e12-6c22-440b-b961-cdabe19192e5" providerId="ADAL" clId="{55ED9A84-1934-4B42-AF1B-8D085FDC242A}" dt="2026-05-08T14:08:15.850" v="715" actId="1076"/>
          <ac:spMkLst>
            <pc:docMk/>
            <pc:sldMk cId="1533228178" sldId="325"/>
            <ac:spMk id="5" creationId="{2D014504-7880-9A07-8960-CACF6C5E7123}"/>
          </ac:spMkLst>
        </pc:spChg>
        <pc:spChg chg="add mod">
          <ac:chgData name="Wendy Terborg" userId="e5525e12-6c22-440b-b961-cdabe19192e5" providerId="ADAL" clId="{55ED9A84-1934-4B42-AF1B-8D085FDC242A}" dt="2026-05-08T14:08:47.154" v="742" actId="20577"/>
          <ac:spMkLst>
            <pc:docMk/>
            <pc:sldMk cId="1533228178" sldId="325"/>
            <ac:spMk id="7" creationId="{D182057B-5864-7783-62E7-A191445C73F3}"/>
          </ac:spMkLst>
        </pc:spChg>
        <pc:picChg chg="del">
          <ac:chgData name="Wendy Terborg" userId="e5525e12-6c22-440b-b961-cdabe19192e5" providerId="ADAL" clId="{55ED9A84-1934-4B42-AF1B-8D085FDC242A}" dt="2026-05-08T14:04:17.554" v="340" actId="478"/>
          <ac:picMkLst>
            <pc:docMk/>
            <pc:sldMk cId="1533228178" sldId="325"/>
            <ac:picMk id="6" creationId="{695C518B-E2CB-6D59-8D14-6051F94D874A}"/>
          </ac:picMkLst>
        </pc:picChg>
        <pc:picChg chg="del">
          <ac:chgData name="Wendy Terborg" userId="e5525e12-6c22-440b-b961-cdabe19192e5" providerId="ADAL" clId="{55ED9A84-1934-4B42-AF1B-8D085FDC242A}" dt="2026-05-08T14:04:17.105" v="339" actId="478"/>
          <ac:picMkLst>
            <pc:docMk/>
            <pc:sldMk cId="1533228178" sldId="325"/>
            <ac:picMk id="8" creationId="{3469D266-331C-FDD9-7676-FBD5DD0AB9CD}"/>
          </ac:picMkLst>
        </pc:picChg>
        <pc:picChg chg="del">
          <ac:chgData name="Wendy Terborg" userId="e5525e12-6c22-440b-b961-cdabe19192e5" providerId="ADAL" clId="{55ED9A84-1934-4B42-AF1B-8D085FDC242A}" dt="2026-05-08T14:04:16.626" v="338" actId="478"/>
          <ac:picMkLst>
            <pc:docMk/>
            <pc:sldMk cId="1533228178" sldId="325"/>
            <ac:picMk id="10" creationId="{C645D7F8-64A9-2BB0-086A-A28DDE5F7BC2}"/>
          </ac:picMkLst>
        </pc:picChg>
        <pc:picChg chg="del">
          <ac:chgData name="Wendy Terborg" userId="e5525e12-6c22-440b-b961-cdabe19192e5" providerId="ADAL" clId="{55ED9A84-1934-4B42-AF1B-8D085FDC242A}" dt="2026-05-08T14:04:15.977" v="337" actId="478"/>
          <ac:picMkLst>
            <pc:docMk/>
            <pc:sldMk cId="1533228178" sldId="325"/>
            <ac:picMk id="12" creationId="{338B58CB-9530-35AB-E623-F90591211F05}"/>
          </ac:picMkLst>
        </pc:picChg>
      </pc:sldChg>
      <pc:sldChg chg="delSp modSp add mod">
        <pc:chgData name="Wendy Terborg" userId="e5525e12-6c22-440b-b961-cdabe19192e5" providerId="ADAL" clId="{55ED9A84-1934-4B42-AF1B-8D085FDC242A}" dt="2026-05-08T16:00:36.763" v="1366" actId="20577"/>
        <pc:sldMkLst>
          <pc:docMk/>
          <pc:sldMk cId="3985232584" sldId="326"/>
        </pc:sldMkLst>
        <pc:spChg chg="mod">
          <ac:chgData name="Wendy Terborg" userId="e5525e12-6c22-440b-b961-cdabe19192e5" providerId="ADAL" clId="{55ED9A84-1934-4B42-AF1B-8D085FDC242A}" dt="2026-05-08T14:11:58.892" v="766" actId="20577"/>
          <ac:spMkLst>
            <pc:docMk/>
            <pc:sldMk cId="3985232584" sldId="326"/>
            <ac:spMk id="2" creationId="{B3B8A00A-3BF1-FA51-4709-A542282673CB}"/>
          </ac:spMkLst>
        </pc:spChg>
        <pc:spChg chg="mod">
          <ac:chgData name="Wendy Terborg" userId="e5525e12-6c22-440b-b961-cdabe19192e5" providerId="ADAL" clId="{55ED9A84-1934-4B42-AF1B-8D085FDC242A}" dt="2026-05-08T14:13:03.425" v="928" actId="1076"/>
          <ac:spMkLst>
            <pc:docMk/>
            <pc:sldMk cId="3985232584" sldId="326"/>
            <ac:spMk id="3" creationId="{8CEA9D91-1571-C771-56C9-5CE19914C644}"/>
          </ac:spMkLst>
        </pc:spChg>
        <pc:spChg chg="mod">
          <ac:chgData name="Wendy Terborg" userId="e5525e12-6c22-440b-b961-cdabe19192e5" providerId="ADAL" clId="{55ED9A84-1934-4B42-AF1B-8D085FDC242A}" dt="2026-05-08T15:47:06.385" v="1117" actId="20577"/>
          <ac:spMkLst>
            <pc:docMk/>
            <pc:sldMk cId="3985232584" sldId="326"/>
            <ac:spMk id="4" creationId="{BDA16894-A126-D3F2-C1BE-A1E896655E75}"/>
          </ac:spMkLst>
        </pc:spChg>
        <pc:spChg chg="mod">
          <ac:chgData name="Wendy Terborg" userId="e5525e12-6c22-440b-b961-cdabe19192e5" providerId="ADAL" clId="{55ED9A84-1934-4B42-AF1B-8D085FDC242A}" dt="2026-05-08T16:00:36.763" v="1366" actId="20577"/>
          <ac:spMkLst>
            <pc:docMk/>
            <pc:sldMk cId="3985232584" sldId="326"/>
            <ac:spMk id="5" creationId="{45C78F70-F4F5-7408-F921-D109EC74FEDB}"/>
          </ac:spMkLst>
        </pc:spChg>
        <pc:spChg chg="del mod">
          <ac:chgData name="Wendy Terborg" userId="e5525e12-6c22-440b-b961-cdabe19192e5" providerId="ADAL" clId="{55ED9A84-1934-4B42-AF1B-8D085FDC242A}" dt="2026-05-08T15:46:48.111" v="1110" actId="478"/>
          <ac:spMkLst>
            <pc:docMk/>
            <pc:sldMk cId="3985232584" sldId="326"/>
            <ac:spMk id="7" creationId="{9A020CC1-FDA2-D5BF-03DC-BC1486805061}"/>
          </ac:spMkLst>
        </pc:spChg>
      </pc:sldChg>
      <pc:sldChg chg="addSp delSp modSp add mod">
        <pc:chgData name="Wendy Terborg" userId="e5525e12-6c22-440b-b961-cdabe19192e5" providerId="ADAL" clId="{55ED9A84-1934-4B42-AF1B-8D085FDC242A}" dt="2026-05-08T15:49:48.637" v="1169" actId="113"/>
        <pc:sldMkLst>
          <pc:docMk/>
          <pc:sldMk cId="973938428" sldId="327"/>
        </pc:sldMkLst>
        <pc:spChg chg="add del mod">
          <ac:chgData name="Wendy Terborg" userId="e5525e12-6c22-440b-b961-cdabe19192e5" providerId="ADAL" clId="{55ED9A84-1934-4B42-AF1B-8D085FDC242A}" dt="2026-05-08T15:48:39.354" v="1154" actId="20577"/>
          <ac:spMkLst>
            <pc:docMk/>
            <pc:sldMk cId="973938428" sldId="327"/>
            <ac:spMk id="2" creationId="{190E96A6-0555-8C90-1E6F-3AEFE83CFF32}"/>
          </ac:spMkLst>
        </pc:spChg>
        <pc:spChg chg="del">
          <ac:chgData name="Wendy Terborg" userId="e5525e12-6c22-440b-b961-cdabe19192e5" providerId="ADAL" clId="{55ED9A84-1934-4B42-AF1B-8D085FDC242A}" dt="2026-05-08T15:48:25.325" v="1141" actId="478"/>
          <ac:spMkLst>
            <pc:docMk/>
            <pc:sldMk cId="973938428" sldId="327"/>
            <ac:spMk id="4" creationId="{B5514FB2-32F8-0C1A-28D2-771CBA6D80C8}"/>
          </ac:spMkLst>
        </pc:spChg>
        <pc:spChg chg="del">
          <ac:chgData name="Wendy Terborg" userId="e5525e12-6c22-440b-b961-cdabe19192e5" providerId="ADAL" clId="{55ED9A84-1934-4B42-AF1B-8D085FDC242A}" dt="2026-05-08T15:48:26.800" v="1142" actId="478"/>
          <ac:spMkLst>
            <pc:docMk/>
            <pc:sldMk cId="973938428" sldId="327"/>
            <ac:spMk id="5" creationId="{1BCB6296-523F-1620-7602-1FC953FB3F2F}"/>
          </ac:spMkLst>
        </pc:spChg>
        <pc:spChg chg="add del mod">
          <ac:chgData name="Wendy Terborg" userId="e5525e12-6c22-440b-b961-cdabe19192e5" providerId="ADAL" clId="{55ED9A84-1934-4B42-AF1B-8D085FDC242A}" dt="2026-05-08T15:48:23.049" v="1140" actId="478"/>
          <ac:spMkLst>
            <pc:docMk/>
            <pc:sldMk cId="973938428" sldId="327"/>
            <ac:spMk id="7" creationId="{A461BF99-82A7-B3BD-9E17-0ADD51242D32}"/>
          </ac:spMkLst>
        </pc:spChg>
        <pc:spChg chg="add mod">
          <ac:chgData name="Wendy Terborg" userId="e5525e12-6c22-440b-b961-cdabe19192e5" providerId="ADAL" clId="{55ED9A84-1934-4B42-AF1B-8D085FDC242A}" dt="2026-05-08T15:49:48.637" v="1169" actId="113"/>
          <ac:spMkLst>
            <pc:docMk/>
            <pc:sldMk cId="973938428" sldId="327"/>
            <ac:spMk id="9" creationId="{2E10A1E9-D72C-33AD-7957-964934DD09E6}"/>
          </ac:spMkLst>
        </pc:spChg>
      </pc:sldChg>
      <pc:sldChg chg="delSp modSp add mod">
        <pc:chgData name="Wendy Terborg" userId="e5525e12-6c22-440b-b961-cdabe19192e5" providerId="ADAL" clId="{55ED9A84-1934-4B42-AF1B-8D085FDC242A}" dt="2026-05-08T15:52:03.869" v="1196" actId="1076"/>
        <pc:sldMkLst>
          <pc:docMk/>
          <pc:sldMk cId="591500280" sldId="328"/>
        </pc:sldMkLst>
        <pc:spChg chg="del">
          <ac:chgData name="Wendy Terborg" userId="e5525e12-6c22-440b-b961-cdabe19192e5" providerId="ADAL" clId="{55ED9A84-1934-4B42-AF1B-8D085FDC242A}" dt="2026-05-08T15:51:12.071" v="1184" actId="478"/>
          <ac:spMkLst>
            <pc:docMk/>
            <pc:sldMk cId="591500280" sldId="328"/>
            <ac:spMk id="4" creationId="{C5A4E6E0-692F-D711-089A-DFC741404101}"/>
          </ac:spMkLst>
        </pc:spChg>
        <pc:spChg chg="del">
          <ac:chgData name="Wendy Terborg" userId="e5525e12-6c22-440b-b961-cdabe19192e5" providerId="ADAL" clId="{55ED9A84-1934-4B42-AF1B-8D085FDC242A}" dt="2026-05-08T15:51:44.687" v="1190" actId="478"/>
          <ac:spMkLst>
            <pc:docMk/>
            <pc:sldMk cId="591500280" sldId="328"/>
            <ac:spMk id="5" creationId="{615D7A0C-290D-2764-BC0A-4BB01589CAFA}"/>
          </ac:spMkLst>
        </pc:spChg>
        <pc:spChg chg="mod">
          <ac:chgData name="Wendy Terborg" userId="e5525e12-6c22-440b-b961-cdabe19192e5" providerId="ADAL" clId="{55ED9A84-1934-4B42-AF1B-8D085FDC242A}" dt="2026-05-08T15:52:03.869" v="1196" actId="1076"/>
          <ac:spMkLst>
            <pc:docMk/>
            <pc:sldMk cId="591500280" sldId="328"/>
            <ac:spMk id="7" creationId="{8406CF88-3A2B-4A17-9207-5E99374FA277}"/>
          </ac:spMkLst>
        </pc:spChg>
      </pc:sldChg>
      <pc:sldChg chg="del">
        <pc:chgData name="Wendy Terborg" userId="e5525e12-6c22-440b-b961-cdabe19192e5" providerId="ADAL" clId="{55ED9A84-1934-4B42-AF1B-8D085FDC242A}" dt="2026-05-08T13:54:27.841" v="0" actId="47"/>
        <pc:sldMkLst>
          <pc:docMk/>
          <pc:sldMk cId="3225538328" sldId="328"/>
        </pc:sldMkLst>
      </pc:sldChg>
      <pc:sldChg chg="addSp delSp modSp add mod">
        <pc:chgData name="Wendy Terborg" userId="e5525e12-6c22-440b-b961-cdabe19192e5" providerId="ADAL" clId="{55ED9A84-1934-4B42-AF1B-8D085FDC242A}" dt="2026-05-08T15:51:28.067" v="1189" actId="478"/>
        <pc:sldMkLst>
          <pc:docMk/>
          <pc:sldMk cId="1942833927" sldId="329"/>
        </pc:sldMkLst>
        <pc:spChg chg="mod">
          <ac:chgData name="Wendy Terborg" userId="e5525e12-6c22-440b-b961-cdabe19192e5" providerId="ADAL" clId="{55ED9A84-1934-4B42-AF1B-8D085FDC242A}" dt="2026-05-08T15:50:37.539" v="1174" actId="1076"/>
          <ac:spMkLst>
            <pc:docMk/>
            <pc:sldMk cId="1942833927" sldId="329"/>
            <ac:spMk id="4" creationId="{92F96D25-31CF-52A8-D019-E7F85798CB90}"/>
          </ac:spMkLst>
        </pc:spChg>
        <pc:spChg chg="del">
          <ac:chgData name="Wendy Terborg" userId="e5525e12-6c22-440b-b961-cdabe19192e5" providerId="ADAL" clId="{55ED9A84-1934-4B42-AF1B-8D085FDC242A}" dt="2026-05-08T15:50:19.677" v="1172" actId="478"/>
          <ac:spMkLst>
            <pc:docMk/>
            <pc:sldMk cId="1942833927" sldId="329"/>
            <ac:spMk id="5" creationId="{01C791B4-16B6-883B-5088-D36091DF4807}"/>
          </ac:spMkLst>
        </pc:spChg>
        <pc:spChg chg="del">
          <ac:chgData name="Wendy Terborg" userId="e5525e12-6c22-440b-b961-cdabe19192e5" providerId="ADAL" clId="{55ED9A84-1934-4B42-AF1B-8D085FDC242A}" dt="2026-05-08T15:50:20.718" v="1173" actId="478"/>
          <ac:spMkLst>
            <pc:docMk/>
            <pc:sldMk cId="1942833927" sldId="329"/>
            <ac:spMk id="7" creationId="{0C6E73D2-3F17-1507-BD5E-AAC2AA050E71}"/>
          </ac:spMkLst>
        </pc:spChg>
        <pc:picChg chg="add del mod">
          <ac:chgData name="Wendy Terborg" userId="e5525e12-6c22-440b-b961-cdabe19192e5" providerId="ADAL" clId="{55ED9A84-1934-4B42-AF1B-8D085FDC242A}" dt="2026-05-08T15:51:28.067" v="1189" actId="478"/>
          <ac:picMkLst>
            <pc:docMk/>
            <pc:sldMk cId="1942833927" sldId="329"/>
            <ac:picMk id="6" creationId="{15AE32F9-D1FD-5853-6397-2953EE160936}"/>
          </ac:picMkLst>
        </pc:picChg>
        <pc:picChg chg="add mod ord">
          <ac:chgData name="Wendy Terborg" userId="e5525e12-6c22-440b-b961-cdabe19192e5" providerId="ADAL" clId="{55ED9A84-1934-4B42-AF1B-8D085FDC242A}" dt="2026-05-08T15:51:06.672" v="1183" actId="1076"/>
          <ac:picMkLst>
            <pc:docMk/>
            <pc:sldMk cId="1942833927" sldId="329"/>
            <ac:picMk id="12" creationId="{598ECAD8-6792-DA7E-F033-E7615CD63B3B}"/>
          </ac:picMkLst>
        </pc:picChg>
      </pc:sldChg>
      <pc:sldChg chg="del">
        <pc:chgData name="Wendy Terborg" userId="e5525e12-6c22-440b-b961-cdabe19192e5" providerId="ADAL" clId="{55ED9A84-1934-4B42-AF1B-8D085FDC242A}" dt="2026-05-08T13:54:28.361" v="1" actId="47"/>
        <pc:sldMkLst>
          <pc:docMk/>
          <pc:sldMk cId="3994385083" sldId="346"/>
        </pc:sldMkLst>
      </pc:sldChg>
      <pc:sldChg chg="del">
        <pc:chgData name="Wendy Terborg" userId="e5525e12-6c22-440b-b961-cdabe19192e5" providerId="ADAL" clId="{55ED9A84-1934-4B42-AF1B-8D085FDC242A}" dt="2026-05-08T13:54:28.565" v="2" actId="47"/>
        <pc:sldMkLst>
          <pc:docMk/>
          <pc:sldMk cId="4214549857" sldId="347"/>
        </pc:sldMkLst>
      </pc:sldChg>
      <pc:sldMasterChg chg="delSldLayout">
        <pc:chgData name="Wendy Terborg" userId="e5525e12-6c22-440b-b961-cdabe19192e5" providerId="ADAL" clId="{55ED9A84-1934-4B42-AF1B-8D085FDC242A}" dt="2026-05-08T13:54:29.436" v="7" actId="47"/>
        <pc:sldMasterMkLst>
          <pc:docMk/>
          <pc:sldMasterMk cId="1916217957" sldId="2147483648"/>
        </pc:sldMasterMkLst>
        <pc:sldLayoutChg chg="del">
          <pc:chgData name="Wendy Terborg" userId="e5525e12-6c22-440b-b961-cdabe19192e5" providerId="ADAL" clId="{55ED9A84-1934-4B42-AF1B-8D085FDC242A}" dt="2026-05-08T13:54:29.436" v="7" actId="47"/>
          <pc:sldLayoutMkLst>
            <pc:docMk/>
            <pc:sldMasterMk cId="1916217957" sldId="2147483648"/>
            <pc:sldLayoutMk cId="2320468212" sldId="2147483667"/>
          </pc:sldLayoutMkLst>
        </pc:sldLayoutChg>
        <pc:sldLayoutChg chg="del">
          <pc:chgData name="Wendy Terborg" userId="e5525e12-6c22-440b-b961-cdabe19192e5" providerId="ADAL" clId="{55ED9A84-1934-4B42-AF1B-8D085FDC242A}" dt="2026-05-08T13:54:29.270" v="6" actId="47"/>
          <pc:sldLayoutMkLst>
            <pc:docMk/>
            <pc:sldMasterMk cId="1916217957" sldId="2147483648"/>
            <pc:sldLayoutMk cId="2748574092" sldId="2147483668"/>
          </pc:sldLayoutMkLst>
        </pc:sldLayoutChg>
      </pc:sldMasterChg>
    </pc:docChg>
  </pc:docChgLst>
  <pc:docChgLst>
    <pc:chgData name="Petra Cats" userId="S::pacs@zaam.nl::ea542717-3ce6-4a01-997f-34e94526bcc2" providerId="AD" clId="Web-{EBCEA44C-88A3-1589-435A-7779497A4AFF}"/>
    <pc:docChg chg="modSld">
      <pc:chgData name="Petra Cats" userId="S::pacs@zaam.nl::ea542717-3ce6-4a01-997f-34e94526bcc2" providerId="AD" clId="Web-{EBCEA44C-88A3-1589-435A-7779497A4AFF}" dt="2026-05-08T15:58:03.149" v="6" actId="20577"/>
      <pc:docMkLst>
        <pc:docMk/>
      </pc:docMkLst>
      <pc:sldChg chg="modSp">
        <pc:chgData name="Petra Cats" userId="S::pacs@zaam.nl::ea542717-3ce6-4a01-997f-34e94526bcc2" providerId="AD" clId="Web-{EBCEA44C-88A3-1589-435A-7779497A4AFF}" dt="2026-05-08T15:57:05.675" v="0" actId="20577"/>
        <pc:sldMkLst>
          <pc:docMk/>
          <pc:sldMk cId="3769228510" sldId="323"/>
        </pc:sldMkLst>
        <pc:spChg chg="mod">
          <ac:chgData name="Petra Cats" userId="S::pacs@zaam.nl::ea542717-3ce6-4a01-997f-34e94526bcc2" providerId="AD" clId="Web-{EBCEA44C-88A3-1589-435A-7779497A4AFF}" dt="2026-05-08T15:57:05.675" v="0" actId="20577"/>
          <ac:spMkLst>
            <pc:docMk/>
            <pc:sldMk cId="3769228510" sldId="323"/>
            <ac:spMk id="4" creationId="{490A8DD7-D57D-47BB-956F-6B76AB280151}"/>
          </ac:spMkLst>
        </pc:spChg>
      </pc:sldChg>
      <pc:sldChg chg="modSp">
        <pc:chgData name="Petra Cats" userId="S::pacs@zaam.nl::ea542717-3ce6-4a01-997f-34e94526bcc2" providerId="AD" clId="Web-{EBCEA44C-88A3-1589-435A-7779497A4AFF}" dt="2026-05-08T15:57:09.003" v="1" actId="20577"/>
        <pc:sldMkLst>
          <pc:docMk/>
          <pc:sldMk cId="2982227840" sldId="324"/>
        </pc:sldMkLst>
        <pc:spChg chg="mod">
          <ac:chgData name="Petra Cats" userId="S::pacs@zaam.nl::ea542717-3ce6-4a01-997f-34e94526bcc2" providerId="AD" clId="Web-{EBCEA44C-88A3-1589-435A-7779497A4AFF}" dt="2026-05-08T15:57:09.003" v="1" actId="20577"/>
          <ac:spMkLst>
            <pc:docMk/>
            <pc:sldMk cId="2982227840" sldId="324"/>
            <ac:spMk id="4" creationId="{DD9254B4-03E7-6DF3-A181-DF057272B22B}"/>
          </ac:spMkLst>
        </pc:spChg>
      </pc:sldChg>
      <pc:sldChg chg="modSp">
        <pc:chgData name="Petra Cats" userId="S::pacs@zaam.nl::ea542717-3ce6-4a01-997f-34e94526bcc2" providerId="AD" clId="Web-{EBCEA44C-88A3-1589-435A-7779497A4AFF}" dt="2026-05-08T15:58:03.149" v="6" actId="20577"/>
        <pc:sldMkLst>
          <pc:docMk/>
          <pc:sldMk cId="3985232584" sldId="326"/>
        </pc:sldMkLst>
        <pc:spChg chg="mod">
          <ac:chgData name="Petra Cats" userId="S::pacs@zaam.nl::ea542717-3ce6-4a01-997f-34e94526bcc2" providerId="AD" clId="Web-{EBCEA44C-88A3-1589-435A-7779497A4AFF}" dt="2026-05-08T15:58:03.149" v="6" actId="20577"/>
          <ac:spMkLst>
            <pc:docMk/>
            <pc:sldMk cId="3985232584" sldId="326"/>
            <ac:spMk id="5" creationId="{45C78F70-F4F5-7408-F921-D109EC74FEDB}"/>
          </ac:spMkLst>
        </pc:spChg>
      </pc:sldChg>
      <pc:sldChg chg="modSp">
        <pc:chgData name="Petra Cats" userId="S::pacs@zaam.nl::ea542717-3ce6-4a01-997f-34e94526bcc2" providerId="AD" clId="Web-{EBCEA44C-88A3-1589-435A-7779497A4AFF}" dt="2026-05-08T15:57:50.788" v="4" actId="20577"/>
        <pc:sldMkLst>
          <pc:docMk/>
          <pc:sldMk cId="591500280" sldId="328"/>
        </pc:sldMkLst>
        <pc:spChg chg="mod">
          <ac:chgData name="Petra Cats" userId="S::pacs@zaam.nl::ea542717-3ce6-4a01-997f-34e94526bcc2" providerId="AD" clId="Web-{EBCEA44C-88A3-1589-435A-7779497A4AFF}" dt="2026-05-08T15:57:50.788" v="4" actId="20577"/>
          <ac:spMkLst>
            <pc:docMk/>
            <pc:sldMk cId="591500280" sldId="328"/>
            <ac:spMk id="7" creationId="{8406CF88-3A2B-4A17-9207-5E99374FA277}"/>
          </ac:spMkLst>
        </pc:spChg>
      </pc:sldChg>
      <pc:sldChg chg="modSp">
        <pc:chgData name="Petra Cats" userId="S::pacs@zaam.nl::ea542717-3ce6-4a01-997f-34e94526bcc2" providerId="AD" clId="Web-{EBCEA44C-88A3-1589-435A-7779497A4AFF}" dt="2026-05-08T15:57:13.035" v="2" actId="20577"/>
        <pc:sldMkLst>
          <pc:docMk/>
          <pc:sldMk cId="1942833927" sldId="329"/>
        </pc:sldMkLst>
        <pc:spChg chg="mod">
          <ac:chgData name="Petra Cats" userId="S::pacs@zaam.nl::ea542717-3ce6-4a01-997f-34e94526bcc2" providerId="AD" clId="Web-{EBCEA44C-88A3-1589-435A-7779497A4AFF}" dt="2026-05-08T15:57:13.035" v="2" actId="20577"/>
          <ac:spMkLst>
            <pc:docMk/>
            <pc:sldMk cId="1942833927" sldId="329"/>
            <ac:spMk id="4" creationId="{92F96D25-31CF-52A8-D019-E7F85798CB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9C4177D-459D-4282-B187-8DC7CCF497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9454FB-62BE-443D-9A93-F3BDB16C11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DB54E-38AE-4AAE-921F-8119FD4BBD4F}" type="datetimeFigureOut">
              <a:rPr lang="nl-NL" smtClean="0"/>
              <a:t>8-5-2026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155BF1A-641D-48AA-B95F-2383E7E1A6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E9BE3A-B6E7-4B81-AA2F-746FCA7922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49D63-7223-4BD2-AF4C-E401606E1F0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81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E291B-39EE-4D78-A2AF-E11D011501F2}" type="datetimeFigureOut">
              <a:rPr lang="nl-NL" smtClean="0"/>
              <a:t>8-5-2026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A124E-FE8F-40BE-ADF8-1E9794CD464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77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2D0C1FC6-16FA-49C4-9E17-CA601887DF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884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68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53768D18-A355-49CC-BF2E-631D6024B0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2927" y="913766"/>
            <a:ext cx="6974898" cy="1089602"/>
          </a:xfrm>
          <a:prstGeom prst="rect">
            <a:avLst/>
          </a:prstGeom>
        </p:spPr>
        <p:txBody>
          <a:bodyPr/>
          <a:lstStyle>
            <a:lvl1pPr>
              <a:defRPr sz="7200" b="1" i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err="1"/>
              <a:t>Heading</a:t>
            </a:r>
            <a:r>
              <a:rPr lang="nl-NL"/>
              <a:t> 01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F9664F3-DB83-4512-8F58-34E29AA0E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6117" y="2156517"/>
            <a:ext cx="6151708" cy="1816966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Uitleg </a:t>
            </a:r>
            <a:r>
              <a:rPr lang="nl-NL" err="1"/>
              <a:t>heading</a:t>
            </a:r>
            <a:r>
              <a:rPr lang="nl-NL"/>
              <a:t> / </a:t>
            </a:r>
            <a:r>
              <a:rPr lang="nl-NL" err="1"/>
              <a:t>Subheading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54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61388-6187-4C67-8AEE-D28429121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2623" y="886514"/>
            <a:ext cx="8239812" cy="72615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AE0F0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err="1"/>
              <a:t>Heading</a:t>
            </a:r>
            <a:r>
              <a:rPr lang="nl-NL"/>
              <a:t> 02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DA1F195-FEA3-47AC-91E4-AE4EF5B6224B}"/>
              </a:ext>
            </a:extLst>
          </p:cNvPr>
          <p:cNvSpPr txBox="1">
            <a:spLocks/>
          </p:cNvSpPr>
          <p:nvPr userDrawn="1"/>
        </p:nvSpPr>
        <p:spPr>
          <a:xfrm>
            <a:off x="2852623" y="1906607"/>
            <a:ext cx="3905624" cy="964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nl-NL" sz="120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D05941E9-F961-4AD8-ABAA-06863AB268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2738" y="1906588"/>
            <a:ext cx="3905509" cy="2973387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TrebuchetMS"/>
              </a:defRPr>
            </a:lvl1pPr>
          </a:lstStyle>
          <a:p>
            <a:pPr lvl="0"/>
            <a:r>
              <a:rPr lang="nl-NL" sz="1200"/>
              <a:t>Hier de tekst</a:t>
            </a:r>
            <a:endParaRPr lang="nl-NL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87B9DB28-7213-4C7C-A53A-AE61AB4EA7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812" y="1906587"/>
            <a:ext cx="3905623" cy="2973387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TrebuchetMS"/>
              </a:defRPr>
            </a:lvl1pPr>
          </a:lstStyle>
          <a:p>
            <a:pPr lvl="0"/>
            <a:r>
              <a:rPr lang="nl-NL" sz="1200"/>
              <a:t>Hier de tekst</a:t>
            </a:r>
            <a:endParaRPr lang="nl-NL"/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088B3D83-D799-4279-BC70-87A358DF90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949" y="490568"/>
            <a:ext cx="1614749" cy="257579"/>
          </a:xfrm>
          <a:prstGeom prst="rect">
            <a:avLst/>
          </a:prstGeom>
        </p:spPr>
        <p:txBody>
          <a:bodyPr/>
          <a:lstStyle>
            <a:lvl1pPr algn="ctr">
              <a:buNone/>
              <a:defRPr sz="15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Hoofdstuk …</a:t>
            </a:r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0E62633E-020E-4A83-A59A-A4C5019171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811" y="728572"/>
            <a:ext cx="1439574" cy="257579"/>
          </a:xfrm>
          <a:prstGeom prst="rect">
            <a:avLst/>
          </a:prstGeom>
        </p:spPr>
        <p:txBody>
          <a:bodyPr/>
          <a:lstStyle>
            <a:lvl1pPr algn="ctr">
              <a:buNone/>
              <a:defRPr sz="15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paragraaf …</a:t>
            </a:r>
          </a:p>
        </p:txBody>
      </p:sp>
    </p:spTree>
    <p:extLst>
      <p:ext uri="{BB962C8B-B14F-4D97-AF65-F5344CB8AC3E}">
        <p14:creationId xmlns:p14="http://schemas.microsoft.com/office/powerpoint/2010/main" val="310399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61388-6187-4C67-8AEE-D28429121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2623" y="1054071"/>
            <a:ext cx="8239812" cy="40989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AE0F0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err="1"/>
              <a:t>Heading</a:t>
            </a:r>
            <a:r>
              <a:rPr lang="nl-NL"/>
              <a:t> 02</a:t>
            </a:r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AA7226C3-E3CA-4002-B8B0-1EFA0FE6CB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2738" y="1906588"/>
            <a:ext cx="3905509" cy="2973387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TrebuchetMS"/>
              </a:defRPr>
            </a:lvl1pPr>
          </a:lstStyle>
          <a:p>
            <a:pPr lvl="0"/>
            <a:r>
              <a:rPr lang="nl-NL" sz="1200"/>
              <a:t>Hier de tekst</a:t>
            </a:r>
            <a:endParaRPr lang="nl-NL"/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id="{0BEED9A2-7523-43B3-A88B-6C4E091ED3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812" y="1906587"/>
            <a:ext cx="3905623" cy="2973387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TrebuchetMS"/>
              </a:defRPr>
            </a:lvl1pPr>
          </a:lstStyle>
          <a:p>
            <a:pPr lvl="0"/>
            <a:r>
              <a:rPr lang="nl-NL" sz="1200"/>
              <a:t>Hier de tekst</a:t>
            </a:r>
            <a:endParaRPr lang="nl-NL"/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B239B4C-9415-49F1-9661-8FE66367F9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949" y="490568"/>
            <a:ext cx="1614749" cy="257579"/>
          </a:xfrm>
          <a:prstGeom prst="rect">
            <a:avLst/>
          </a:prstGeom>
        </p:spPr>
        <p:txBody>
          <a:bodyPr/>
          <a:lstStyle>
            <a:lvl1pPr algn="ctr">
              <a:buNone/>
              <a:defRPr sz="15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Hoofdstuk …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DB5B11ED-F62C-4C25-B6E5-CCBBB6FEC3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811" y="728572"/>
            <a:ext cx="1439574" cy="257579"/>
          </a:xfrm>
          <a:prstGeom prst="rect">
            <a:avLst/>
          </a:prstGeom>
        </p:spPr>
        <p:txBody>
          <a:bodyPr/>
          <a:lstStyle>
            <a:lvl1pPr algn="ctr">
              <a:buNone/>
              <a:defRPr sz="15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paragraaf …</a:t>
            </a:r>
          </a:p>
        </p:txBody>
      </p:sp>
    </p:spTree>
    <p:extLst>
      <p:ext uri="{BB962C8B-B14F-4D97-AF65-F5344CB8AC3E}">
        <p14:creationId xmlns:p14="http://schemas.microsoft.com/office/powerpoint/2010/main" val="232383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61388-6187-4C67-8AEE-D28429121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2623" y="1054071"/>
            <a:ext cx="8239812" cy="40989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AE0F0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err="1"/>
              <a:t>Heading</a:t>
            </a:r>
            <a:r>
              <a:rPr lang="nl-NL"/>
              <a:t> 02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FB04941-6D23-4916-999B-F1AE1234353F}"/>
              </a:ext>
            </a:extLst>
          </p:cNvPr>
          <p:cNvSpPr txBox="1">
            <a:spLocks/>
          </p:cNvSpPr>
          <p:nvPr userDrawn="1"/>
        </p:nvSpPr>
        <p:spPr>
          <a:xfrm>
            <a:off x="992727" y="3429000"/>
            <a:ext cx="1607597" cy="1514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 sz="800" b="0" i="0" u="none" strike="noStrike" baseline="0">
                <a:solidFill>
                  <a:srgbClr val="A1C962"/>
                </a:solidFill>
                <a:latin typeface="Trebuchet MS" panose="020B0603020202020204" pitchFamily="34" charset="0"/>
              </a:rPr>
              <a:t>Comenius Lyceum Amsterdam</a:t>
            </a:r>
          </a:p>
          <a:p>
            <a:pPr algn="l">
              <a:lnSpc>
                <a:spcPct val="150000"/>
              </a:lnSpc>
            </a:pPr>
            <a:r>
              <a:rPr lang="nl-NL" sz="800" b="0" i="0" u="none" strike="noStrike" baseline="0">
                <a:solidFill>
                  <a:srgbClr val="A1C962"/>
                </a:solidFill>
                <a:latin typeface="Trebuchet MS" panose="020B0603020202020204" pitchFamily="34" charset="0"/>
              </a:rPr>
              <a:t>Jacob Geelstraat 38</a:t>
            </a:r>
          </a:p>
          <a:p>
            <a:pPr algn="l">
              <a:lnSpc>
                <a:spcPct val="150000"/>
              </a:lnSpc>
            </a:pPr>
            <a:r>
              <a:rPr lang="nl-NL" sz="800" b="0" i="0" u="none" strike="noStrike" baseline="0">
                <a:solidFill>
                  <a:srgbClr val="A1C962"/>
                </a:solidFill>
                <a:latin typeface="Trebuchet MS" panose="020B0603020202020204" pitchFamily="34" charset="0"/>
              </a:rPr>
              <a:t>1065 VT Amsterdam</a:t>
            </a:r>
          </a:p>
          <a:p>
            <a:pPr algn="l">
              <a:lnSpc>
                <a:spcPct val="150000"/>
              </a:lnSpc>
            </a:pPr>
            <a:endParaRPr lang="nl-NL" sz="800" b="0" i="0" u="none" strike="noStrike" baseline="0">
              <a:solidFill>
                <a:srgbClr val="A1C962"/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nl-NL" sz="800" b="0" i="0" u="none" strike="noStrike" baseline="0">
                <a:solidFill>
                  <a:srgbClr val="A1C962"/>
                </a:solidFill>
                <a:latin typeface="Trebuchet MS" panose="020B0603020202020204" pitchFamily="34" charset="0"/>
              </a:rPr>
              <a:t>020 614 03 05</a:t>
            </a:r>
          </a:p>
          <a:p>
            <a:pPr algn="l">
              <a:lnSpc>
                <a:spcPct val="150000"/>
              </a:lnSpc>
            </a:pPr>
            <a:r>
              <a:rPr lang="nl-NL" sz="800" b="0" i="0" u="none" strike="noStrike" baseline="0">
                <a:solidFill>
                  <a:srgbClr val="A1C962"/>
                </a:solidFill>
                <a:latin typeface="Trebuchet MS" panose="020B0603020202020204" pitchFamily="34" charset="0"/>
              </a:rPr>
              <a:t>info@comeniuslyceum.nl</a:t>
            </a:r>
          </a:p>
          <a:p>
            <a:pPr algn="l">
              <a:lnSpc>
                <a:spcPct val="150000"/>
              </a:lnSpc>
            </a:pPr>
            <a:r>
              <a:rPr lang="nl-NL" sz="800" b="0" i="0" u="none" strike="noStrike" baseline="0">
                <a:solidFill>
                  <a:srgbClr val="A1C962"/>
                </a:solidFill>
                <a:latin typeface="Trebuchet MS" panose="020B0603020202020204" pitchFamily="34" charset="0"/>
              </a:rPr>
              <a:t>comeniuslyceum.nl</a:t>
            </a:r>
            <a:endParaRPr lang="nl-NL" sz="800">
              <a:latin typeface="Trebuchet MS" panose="020B0603020202020204" pitchFamily="34" charset="0"/>
            </a:endParaRPr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id="{E01AED84-4001-4B64-AE9B-4034922ED8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2738" y="1906588"/>
            <a:ext cx="3905509" cy="2973387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TrebuchetMS"/>
              </a:defRPr>
            </a:lvl1pPr>
          </a:lstStyle>
          <a:p>
            <a:pPr lvl="0"/>
            <a:r>
              <a:rPr lang="nl-NL" sz="1200"/>
              <a:t>Hier de tekst</a:t>
            </a:r>
            <a:endParaRPr lang="nl-NL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D58452ED-E8F4-496C-9A8C-8978884C21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86812" y="1906587"/>
            <a:ext cx="3905623" cy="2973387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TrebuchetMS"/>
              </a:defRPr>
            </a:lvl1pPr>
          </a:lstStyle>
          <a:p>
            <a:pPr lvl="0"/>
            <a:r>
              <a:rPr lang="nl-NL" sz="1200"/>
              <a:t>Hier de tekst</a:t>
            </a:r>
            <a:endParaRPr lang="nl-NL"/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795979B7-1F05-4FF6-95F2-E2FE2DB89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949" y="490568"/>
            <a:ext cx="1614749" cy="257579"/>
          </a:xfrm>
          <a:prstGeom prst="rect">
            <a:avLst/>
          </a:prstGeom>
        </p:spPr>
        <p:txBody>
          <a:bodyPr/>
          <a:lstStyle>
            <a:lvl1pPr algn="ctr">
              <a:buNone/>
              <a:defRPr sz="15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Hoofdstuk …</a:t>
            </a:r>
          </a:p>
        </p:txBody>
      </p:sp>
      <p:sp>
        <p:nvSpPr>
          <p:cNvPr id="13" name="Tijdelijke aanduiding voor tekst 6">
            <a:extLst>
              <a:ext uri="{FF2B5EF4-FFF2-40B4-BE49-F238E27FC236}">
                <a16:creationId xmlns:a16="http://schemas.microsoft.com/office/drawing/2014/main" id="{441E474D-A9E9-4CAF-9B03-E0C304CA02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811" y="728572"/>
            <a:ext cx="1439574" cy="257579"/>
          </a:xfrm>
          <a:prstGeom prst="rect">
            <a:avLst/>
          </a:prstGeom>
        </p:spPr>
        <p:txBody>
          <a:bodyPr/>
          <a:lstStyle>
            <a:lvl1pPr algn="ctr">
              <a:buNone/>
              <a:defRPr sz="15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paragraaf …</a:t>
            </a:r>
          </a:p>
        </p:txBody>
      </p:sp>
    </p:spTree>
    <p:extLst>
      <p:ext uri="{BB962C8B-B14F-4D97-AF65-F5344CB8AC3E}">
        <p14:creationId xmlns:p14="http://schemas.microsoft.com/office/powerpoint/2010/main" val="173947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61388-6187-4C67-8AEE-D28429121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2623" y="353016"/>
            <a:ext cx="8239812" cy="72615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E0F0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err="1"/>
              <a:t>Heading</a:t>
            </a:r>
            <a:r>
              <a:rPr lang="nl-NL"/>
              <a:t> 03</a:t>
            </a:r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1619FD42-DF66-491A-A105-72F1B6A6D5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2738" y="1906588"/>
            <a:ext cx="3905509" cy="2973387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TrebuchetMS"/>
              </a:defRPr>
            </a:lvl1pPr>
          </a:lstStyle>
          <a:p>
            <a:pPr lvl="0"/>
            <a:r>
              <a:rPr lang="nl-NL" sz="1200"/>
              <a:t>Hier de tekst</a:t>
            </a:r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5AF7903F-63FF-462D-991B-A594238570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7250" y="1363663"/>
            <a:ext cx="4984750" cy="386556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nl-NL"/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6349DF2B-AE76-4869-A407-D5CDA2E712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949" y="490568"/>
            <a:ext cx="1614749" cy="257579"/>
          </a:xfrm>
          <a:prstGeom prst="rect">
            <a:avLst/>
          </a:prstGeom>
        </p:spPr>
        <p:txBody>
          <a:bodyPr/>
          <a:lstStyle>
            <a:lvl1pPr algn="ctr">
              <a:buNone/>
              <a:defRPr sz="15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Hoofdstuk …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8E0CA7CD-C578-438C-9335-426CB8D28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811" y="728572"/>
            <a:ext cx="1439574" cy="257579"/>
          </a:xfrm>
          <a:prstGeom prst="rect">
            <a:avLst/>
          </a:prstGeom>
        </p:spPr>
        <p:txBody>
          <a:bodyPr/>
          <a:lstStyle>
            <a:lvl1pPr algn="ctr">
              <a:buNone/>
              <a:defRPr sz="15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paragraaf …</a:t>
            </a:r>
          </a:p>
        </p:txBody>
      </p:sp>
    </p:spTree>
    <p:extLst>
      <p:ext uri="{BB962C8B-B14F-4D97-AF65-F5344CB8AC3E}">
        <p14:creationId xmlns:p14="http://schemas.microsoft.com/office/powerpoint/2010/main" val="150224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61388-6187-4C67-8AEE-D28429121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2623" y="353016"/>
            <a:ext cx="8239812" cy="72615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AE0F0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err="1"/>
              <a:t>Heading</a:t>
            </a:r>
            <a:r>
              <a:rPr lang="nl-NL"/>
              <a:t> 03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DA1F195-FEA3-47AC-91E4-AE4EF5B6224B}"/>
              </a:ext>
            </a:extLst>
          </p:cNvPr>
          <p:cNvSpPr txBox="1">
            <a:spLocks/>
          </p:cNvSpPr>
          <p:nvPr userDrawn="1"/>
        </p:nvSpPr>
        <p:spPr>
          <a:xfrm>
            <a:off x="494577" y="2030431"/>
            <a:ext cx="1791423" cy="43290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nl-NL" sz="1000">
              <a:solidFill>
                <a:srgbClr val="AE0F0A"/>
              </a:solidFill>
            </a:endParaRP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0DE0A1C5-41A7-4B81-89FD-297E044F8F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52738" y="1454150"/>
            <a:ext cx="8104187" cy="39497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662BF2A-CB33-42C1-9142-17AB6C17A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300" y="2011363"/>
            <a:ext cx="1782763" cy="4239808"/>
          </a:xfrm>
          <a:prstGeom prst="rect">
            <a:avLst/>
          </a:prstGeom>
        </p:spPr>
        <p:txBody>
          <a:bodyPr/>
          <a:lstStyle>
            <a:lvl1pPr>
              <a:buNone/>
              <a:defRPr sz="1050" b="0" i="1">
                <a:solidFill>
                  <a:srgbClr val="AE0F0A"/>
                </a:solidFill>
                <a:latin typeface="TrebuchetM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nl-NL"/>
              <a:t>Side </a:t>
            </a:r>
            <a:r>
              <a:rPr lang="nl-NL" err="1"/>
              <a:t>Notes</a:t>
            </a:r>
            <a:endParaRPr lang="nl-NL"/>
          </a:p>
          <a:p>
            <a:pPr algn="l">
              <a:lnSpc>
                <a:spcPct val="150000"/>
              </a:lnSpc>
            </a:pPr>
            <a:r>
              <a:rPr lang="nl-NL"/>
              <a:t>Voeg hier tekst toe..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39B50305-C667-4C4C-8523-473FBB9131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949" y="490568"/>
            <a:ext cx="1614749" cy="257579"/>
          </a:xfrm>
          <a:prstGeom prst="rect">
            <a:avLst/>
          </a:prstGeom>
        </p:spPr>
        <p:txBody>
          <a:bodyPr/>
          <a:lstStyle>
            <a:lvl1pPr algn="ctr">
              <a:buNone/>
              <a:defRPr sz="15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Hoofdstuk …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0F4E236C-83F2-4044-9E48-A422747858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811" y="728572"/>
            <a:ext cx="1439574" cy="257579"/>
          </a:xfrm>
          <a:prstGeom prst="rect">
            <a:avLst/>
          </a:prstGeom>
        </p:spPr>
        <p:txBody>
          <a:bodyPr/>
          <a:lstStyle>
            <a:lvl1pPr algn="ctr">
              <a:buNone/>
              <a:defRPr sz="15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paragraaf …</a:t>
            </a:r>
          </a:p>
        </p:txBody>
      </p:sp>
    </p:spTree>
    <p:extLst>
      <p:ext uri="{BB962C8B-B14F-4D97-AF65-F5344CB8AC3E}">
        <p14:creationId xmlns:p14="http://schemas.microsoft.com/office/powerpoint/2010/main" val="310318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F59E951-237E-4E04-94E2-F62D75A9E3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65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21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5" r:id="rId5"/>
    <p:sldLayoutId id="2147483662" r:id="rId6"/>
    <p:sldLayoutId id="2147483664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17D8DF42-F496-4DDB-B776-267308DAA9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8" b="5902"/>
          <a:stretch/>
        </p:blipFill>
        <p:spPr>
          <a:xfrm>
            <a:off x="0" y="-142043"/>
            <a:ext cx="12192000" cy="5646198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90AEB1-AC12-4555-9673-EA2556D48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4805362"/>
            <a:ext cx="2162175" cy="16478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BB6E80-4B23-4018-AF9D-06308E9D4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5700712"/>
            <a:ext cx="1905000" cy="74295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2FD8C14-C384-87E9-EAA5-1E54681120B7}"/>
              </a:ext>
            </a:extLst>
          </p:cNvPr>
          <p:cNvSpPr txBox="1"/>
          <p:nvPr/>
        </p:nvSpPr>
        <p:spPr>
          <a:xfrm>
            <a:off x="3200400" y="5833872"/>
            <a:ext cx="5888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>
                <a:solidFill>
                  <a:schemeClr val="accent1">
                    <a:lumMod val="75000"/>
                  </a:schemeClr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Mobiele telefoons</a:t>
            </a:r>
          </a:p>
        </p:txBody>
      </p:sp>
    </p:spTree>
    <p:extLst>
      <p:ext uri="{BB962C8B-B14F-4D97-AF65-F5344CB8AC3E}">
        <p14:creationId xmlns:p14="http://schemas.microsoft.com/office/powerpoint/2010/main" val="37902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2623" y="986151"/>
            <a:ext cx="8239812" cy="409895"/>
          </a:xfrm>
        </p:spPr>
        <p:txBody>
          <a:bodyPr/>
          <a:lstStyle/>
          <a:p>
            <a:r>
              <a:rPr lang="nl-NL"/>
              <a:t>Thuis of in de kluis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0AA28AA-D82B-474F-BAEC-4D6841699411}"/>
              </a:ext>
            </a:extLst>
          </p:cNvPr>
          <p:cNvSpPr txBox="1"/>
          <p:nvPr/>
        </p:nvSpPr>
        <p:spPr>
          <a:xfrm>
            <a:off x="2564091" y="2366128"/>
            <a:ext cx="9426804" cy="42986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90A8DD7-D57D-47BB-956F-6B76AB280151}"/>
              </a:ext>
            </a:extLst>
          </p:cNvPr>
          <p:cNvSpPr txBox="1">
            <a:spLocks/>
          </p:cNvSpPr>
          <p:nvPr/>
        </p:nvSpPr>
        <p:spPr>
          <a:xfrm>
            <a:off x="2782478" y="2067614"/>
            <a:ext cx="822960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  <a:t>Op het Comenius Lyceum hebben we geen mobiele telefoon bij ons.</a:t>
            </a:r>
            <a:b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</a:br>
            <a:endParaRPr lang="nl-NL" altLang="nl-NL">
              <a:solidFill>
                <a:schemeClr val="accent1">
                  <a:lumMod val="75000"/>
                </a:schemeClr>
              </a:solidFill>
              <a:latin typeface="Gotham Book"/>
              <a:ea typeface="ＭＳ Ｐゴシック"/>
              <a:cs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  <a:t> Dus: thuis of in de kluis.</a:t>
            </a:r>
          </a:p>
          <a:p>
            <a:pPr marL="0" indent="0">
              <a:buNone/>
            </a:pPr>
            <a:endParaRPr lang="nl-NL" altLang="nl-NL">
              <a:latin typeface="Gotham Book"/>
              <a:ea typeface="ＭＳ Ｐゴシック"/>
              <a:cs typeface="Calibri"/>
            </a:endParaRPr>
          </a:p>
          <a:p>
            <a:pPr marL="0" indent="0">
              <a:buNone/>
            </a:pPr>
            <a:endParaRPr lang="nl-NL" altLang="nl-NL">
              <a:latin typeface="Gotham Book"/>
              <a:ea typeface="ＭＳ Ｐゴシック" panose="020B0600070205080204" pitchFamily="34" charset="-128"/>
              <a:cs typeface="Calibri"/>
            </a:endParaRPr>
          </a:p>
          <a:p>
            <a:endParaRPr lang="nl-NL" altLang="nl-NL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922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4893E-825C-7C3D-8077-14DF527C2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4533C-3B14-C7E1-3BD3-357B47E5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623" y="986151"/>
            <a:ext cx="8239812" cy="409895"/>
          </a:xfrm>
        </p:spPr>
        <p:txBody>
          <a:bodyPr/>
          <a:lstStyle/>
          <a:p>
            <a:r>
              <a:rPr lang="nl-NL"/>
              <a:t>Waarom eigenlijk?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F4D6709-94CC-EFE0-76D9-F6BC59F18FBC}"/>
              </a:ext>
            </a:extLst>
          </p:cNvPr>
          <p:cNvSpPr txBox="1"/>
          <p:nvPr/>
        </p:nvSpPr>
        <p:spPr>
          <a:xfrm>
            <a:off x="2564091" y="2366128"/>
            <a:ext cx="9426804" cy="42986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D9254B4-03E7-6DF3-A181-DF057272B22B}"/>
              </a:ext>
            </a:extLst>
          </p:cNvPr>
          <p:cNvSpPr txBox="1">
            <a:spLocks/>
          </p:cNvSpPr>
          <p:nvPr/>
        </p:nvSpPr>
        <p:spPr>
          <a:xfrm>
            <a:off x="2782478" y="2067614"/>
            <a:ext cx="8229600" cy="45259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  <a:t>In de les word je minder snel afgeleid.</a:t>
            </a:r>
            <a:b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</a:br>
            <a:endParaRPr lang="nl-NL" altLang="nl-NL">
              <a:solidFill>
                <a:schemeClr val="accent1">
                  <a:lumMod val="75000"/>
                </a:schemeClr>
              </a:solidFill>
              <a:latin typeface="Gotham Book"/>
              <a:ea typeface="ＭＳ Ｐゴシック"/>
              <a:cs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  <a:t>Je hebt ook meer contact met elkaar. Dat vinden we belangrijk.</a:t>
            </a:r>
            <a:b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</a:br>
            <a:endParaRPr lang="nl-NL" altLang="nl-NL">
              <a:solidFill>
                <a:schemeClr val="accent1">
                  <a:lumMod val="75000"/>
                </a:schemeClr>
              </a:solidFill>
              <a:latin typeface="Gotham Book"/>
              <a:ea typeface="ＭＳ Ｐゴシック"/>
              <a:cs typeface="Calibri"/>
            </a:endParaRPr>
          </a:p>
          <a:p>
            <a:pPr marL="0" indent="0">
              <a:buNone/>
            </a:pPr>
            <a:b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</a:br>
            <a:endParaRPr lang="nl-NL" altLang="nl-NL">
              <a:latin typeface="Gotham Book"/>
              <a:ea typeface="ＭＳ Ｐゴシック"/>
              <a:cs typeface="Calibri"/>
            </a:endParaRPr>
          </a:p>
          <a:p>
            <a:pPr marL="0" indent="0">
              <a:buNone/>
            </a:pPr>
            <a:endParaRPr lang="nl-NL" altLang="nl-NL">
              <a:latin typeface="Gotham Book"/>
              <a:ea typeface="ＭＳ Ｐゴシック" panose="020B0600070205080204" pitchFamily="34" charset="-128"/>
              <a:cs typeface="Calibri"/>
            </a:endParaRPr>
          </a:p>
          <a:p>
            <a:endParaRPr lang="nl-NL" altLang="nl-NL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EB9BB31-39CE-D9CE-06AC-3313E9CE9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05" y="4102739"/>
            <a:ext cx="5327013" cy="249083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DDF959E-D566-EA62-C819-9D88D2973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801" y="3618270"/>
            <a:ext cx="5865702" cy="28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2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852CA-600D-05CA-22BF-860DB228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C38C1-80A1-2BB7-5C52-3FB9EFA08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623" y="986151"/>
            <a:ext cx="8239812" cy="409895"/>
          </a:xfrm>
        </p:spPr>
        <p:txBody>
          <a:bodyPr/>
          <a:lstStyle/>
          <a:p>
            <a:r>
              <a:rPr lang="nl-NL"/>
              <a:t>Wist je dat je door mobiele telefoons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93CEDF-7BF0-2074-FF94-520F95A148A7}"/>
              </a:ext>
            </a:extLst>
          </p:cNvPr>
          <p:cNvSpPr txBox="1"/>
          <p:nvPr/>
        </p:nvSpPr>
        <p:spPr>
          <a:xfrm>
            <a:off x="2564091" y="2366128"/>
            <a:ext cx="9426804" cy="42986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2F96D25-31CF-52A8-D019-E7F85798CB90}"/>
              </a:ext>
            </a:extLst>
          </p:cNvPr>
          <p:cNvSpPr txBox="1">
            <a:spLocks/>
          </p:cNvSpPr>
          <p:nvPr/>
        </p:nvSpPr>
        <p:spPr>
          <a:xfrm>
            <a:off x="2852623" y="2524815"/>
            <a:ext cx="8229600" cy="15899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  <a:t>Je veel minder goed kan slapen en daardoor minder goed kan presteren op school, minder mentale weerstand hebt en sneller ziek kan worden.</a:t>
            </a:r>
            <a:endParaRPr lang="nl-NL" altLang="nl-NL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98ECAD8-6792-DA7E-F033-E7615CD63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2" y="3892696"/>
            <a:ext cx="4772988" cy="277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3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8CFBE-1F88-657E-9FB1-8386F2A74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5379F-AE45-5271-6A29-63CD07D7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623" y="986151"/>
            <a:ext cx="8239812" cy="409895"/>
          </a:xfrm>
        </p:spPr>
        <p:txBody>
          <a:bodyPr/>
          <a:lstStyle/>
          <a:p>
            <a:r>
              <a:rPr lang="nl-NL"/>
              <a:t>Wist je dat je door mobiele telefoons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DA7883A-237E-69B6-EA80-37D5BE1A66DA}"/>
              </a:ext>
            </a:extLst>
          </p:cNvPr>
          <p:cNvSpPr txBox="1"/>
          <p:nvPr/>
        </p:nvSpPr>
        <p:spPr>
          <a:xfrm>
            <a:off x="2564091" y="2366128"/>
            <a:ext cx="9426804" cy="42986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406CF88-3A2B-4A17-9207-5E99374FA277}"/>
              </a:ext>
            </a:extLst>
          </p:cNvPr>
          <p:cNvSpPr txBox="1">
            <a:spLocks/>
          </p:cNvSpPr>
          <p:nvPr/>
        </p:nvSpPr>
        <p:spPr>
          <a:xfrm>
            <a:off x="2852623" y="2562856"/>
            <a:ext cx="8229600" cy="5390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  <a:t>Je minder goed kan concentreren en leren.</a:t>
            </a:r>
            <a:endParaRPr lang="nl-NL" altLang="nl-NL">
              <a:solidFill>
                <a:schemeClr val="accent1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50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CCAA8-81C2-F389-3F1C-7F4812FF9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8A00A-3BF1-FA51-4709-A5422826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623" y="986151"/>
            <a:ext cx="8239812" cy="409895"/>
          </a:xfrm>
        </p:spPr>
        <p:txBody>
          <a:bodyPr/>
          <a:lstStyle/>
          <a:p>
            <a:r>
              <a:rPr lang="nl-NL"/>
              <a:t>Herken jij het dat je..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EA9D91-1571-C771-56C9-5CE19914C644}"/>
              </a:ext>
            </a:extLst>
          </p:cNvPr>
          <p:cNvSpPr txBox="1"/>
          <p:nvPr/>
        </p:nvSpPr>
        <p:spPr>
          <a:xfrm>
            <a:off x="2621842" y="2067615"/>
            <a:ext cx="9426804" cy="42986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DA16894-A126-D3F2-C1BE-A1E896655E75}"/>
              </a:ext>
            </a:extLst>
          </p:cNvPr>
          <p:cNvSpPr txBox="1">
            <a:spLocks/>
          </p:cNvSpPr>
          <p:nvPr/>
        </p:nvSpPr>
        <p:spPr>
          <a:xfrm>
            <a:off x="3962400" y="2164455"/>
            <a:ext cx="8229600" cy="15899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  <a:t> Het gevoel hebt dat je steeds je telefoon op wil </a:t>
            </a:r>
            <a:b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</a:br>
            <a: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  <a:t>  pakken om je sociale media te checken?</a:t>
            </a:r>
            <a:endParaRPr lang="nl-NL" altLang="nl-NL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5C78F70-F4F5-7408-F921-D109EC74FEDB}"/>
              </a:ext>
            </a:extLst>
          </p:cNvPr>
          <p:cNvSpPr txBox="1">
            <a:spLocks/>
          </p:cNvSpPr>
          <p:nvPr/>
        </p:nvSpPr>
        <p:spPr>
          <a:xfrm>
            <a:off x="1745910" y="3429000"/>
            <a:ext cx="9437648" cy="5390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  <a:t> Laat naar bed gaat, omdat je nog even op Snap wou   </a:t>
            </a:r>
            <a:b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</a:br>
            <a: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  <a:t>  kijken of nog een </a:t>
            </a:r>
            <a:r>
              <a:rPr lang="nl-NL" altLang="nl-NL" err="1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  <a:t>Netflix</a:t>
            </a:r>
            <a: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  <a:t> aflevering wou kijken en  </a:t>
            </a:r>
            <a:b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</a:br>
            <a:r>
              <a:rPr lang="nl-NL" altLang="nl-NL">
                <a:solidFill>
                  <a:schemeClr val="accent1">
                    <a:lumMod val="75000"/>
                  </a:schemeClr>
                </a:solidFill>
                <a:latin typeface="Gotham Book"/>
                <a:ea typeface="ＭＳ Ｐゴシック"/>
                <a:cs typeface="Calibri"/>
              </a:rPr>
              <a:t>  dan de volgende dag moe bent?</a:t>
            </a:r>
            <a:endParaRPr lang="nl-NL" altLang="nl-NL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23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70DF1-6E61-C480-2363-C2508EEDE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E96A6-0555-8C90-1E6F-3AEFE83C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623" y="986151"/>
            <a:ext cx="8239812" cy="409895"/>
          </a:xfrm>
        </p:spPr>
        <p:txBody>
          <a:bodyPr/>
          <a:lstStyle/>
          <a:p>
            <a:r>
              <a:rPr lang="nl-NL"/>
              <a:t>Afspraken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5C755C3-F170-59B4-ECCD-D95BDF29554D}"/>
              </a:ext>
            </a:extLst>
          </p:cNvPr>
          <p:cNvSpPr txBox="1"/>
          <p:nvPr/>
        </p:nvSpPr>
        <p:spPr>
          <a:xfrm>
            <a:off x="2621842" y="2067615"/>
            <a:ext cx="9426804" cy="42986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10A1E9-D72C-33AD-7957-964934DD09E6}"/>
              </a:ext>
            </a:extLst>
          </p:cNvPr>
          <p:cNvSpPr txBox="1"/>
          <p:nvPr/>
        </p:nvSpPr>
        <p:spPr>
          <a:xfrm>
            <a:off x="2893618" y="2067615"/>
            <a:ext cx="888325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buFont typeface="Wingdings" panose="05000000000000000000" pitchFamily="2" charset="2"/>
              <a:buChar char=""/>
            </a:pPr>
            <a:r>
              <a:rPr lang="nl-NL" sz="1800" b="1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Bij 1</a:t>
            </a:r>
            <a:r>
              <a:rPr lang="nl-NL" sz="1800" b="1" baseline="300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e</a:t>
            </a:r>
            <a:r>
              <a:rPr lang="nl-NL" sz="1800" b="1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/2</a:t>
            </a:r>
            <a:r>
              <a:rPr lang="nl-NL" sz="1800" b="1" baseline="300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e</a:t>
            </a:r>
            <a:r>
              <a:rPr lang="nl-NL" sz="1800" b="1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 keer inname:  </a:t>
            </a:r>
            <a: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	De telefoon wordt ingenomen tot en met 16.50h.</a:t>
            </a:r>
            <a:b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 			(Tijdens de </a:t>
            </a:r>
            <a:r>
              <a:rPr lang="nl-NL" sz="1800" err="1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toetsweek</a:t>
            </a:r>
            <a: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 tot na de laatste toets)</a:t>
            </a:r>
            <a:b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</a:br>
            <a:endParaRPr lang="nl-NL" sz="2000">
              <a:effectLst/>
              <a:latin typeface="Gotham Book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"/>
            </a:pPr>
            <a:r>
              <a:rPr lang="nl-NL" sz="1800" b="1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Bij 3</a:t>
            </a:r>
            <a:r>
              <a:rPr lang="nl-NL" sz="1800" b="1" baseline="300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e</a:t>
            </a:r>
            <a:r>
              <a:rPr lang="nl-NL" sz="1800" b="1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 keer inname:   </a:t>
            </a:r>
            <a: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	De telefoon wordt ingenomen tot en met 16.50h.</a:t>
            </a:r>
            <a:b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 			Tijdens de </a:t>
            </a:r>
            <a:r>
              <a:rPr lang="nl-NL" sz="1800" err="1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toetsweek</a:t>
            </a:r>
            <a: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 tot na de laatste toets. </a:t>
            </a:r>
            <a:b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 			De receptie belt ouders/verzorgers.</a:t>
            </a:r>
            <a:b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</a:br>
            <a:endParaRPr lang="nl-NL" sz="2000">
              <a:effectLst/>
              <a:latin typeface="Gotham Book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"/>
            </a:pPr>
            <a:r>
              <a:rPr lang="nl-NL" sz="1800" b="1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Bij 4</a:t>
            </a:r>
            <a:r>
              <a:rPr lang="nl-NL" sz="1800" b="1" baseline="300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e</a:t>
            </a:r>
            <a:r>
              <a:rPr lang="nl-NL" sz="1800" b="1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 keer inname: </a:t>
            </a:r>
            <a: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	De telefoon wordt ingenomen en wordt aan de leerling gegeven </a:t>
            </a:r>
            <a:b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 			nadat de ouders de telefoon hebben opgehaald op school bij de </a:t>
            </a:r>
            <a:b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 			coördinator.</a:t>
            </a:r>
            <a:b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</a:br>
            <a:endParaRPr lang="nl-NL" sz="2000" b="1">
              <a:effectLst/>
              <a:latin typeface="Gotham Book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"/>
            </a:pPr>
            <a:r>
              <a:rPr lang="nl-NL" sz="1800" b="1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Bij 5</a:t>
            </a:r>
            <a:r>
              <a:rPr lang="nl-NL" sz="1800" b="1" baseline="300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e</a:t>
            </a:r>
            <a:r>
              <a:rPr lang="nl-NL" sz="1800" b="1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 keer inname:  </a:t>
            </a:r>
            <a: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	De telefoon wordt ingenomen en wordt aan de leerling gegeven </a:t>
            </a:r>
            <a:b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 			nadat de ouders de telefoon hebben opgehaald op school bij de  </a:t>
            </a:r>
            <a:b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 			teamleider. Er volgt een passende maatregel, afgestemd op de </a:t>
            </a:r>
            <a:b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nl-NL" sz="1800">
                <a:effectLst/>
                <a:latin typeface="Gotham Book"/>
                <a:ea typeface="Times New Roman" panose="02020603050405020304" pitchFamily="18" charset="0"/>
                <a:cs typeface="Segoe UI" panose="020B0502040204020203" pitchFamily="34" charset="0"/>
              </a:rPr>
              <a:t> 			situatie en in overleg met ouders/verzorgers.</a:t>
            </a:r>
            <a:endParaRPr lang="nl-NL" sz="2000">
              <a:effectLst/>
              <a:latin typeface="Gotham Book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38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eniu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3593ab8-068c-4674-8910-e2c1a4bc347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1200DE2D1E024AAC30AE968D5DD608" ma:contentTypeVersion="18" ma:contentTypeDescription="Create a new document." ma:contentTypeScope="" ma:versionID="cf0d6b0e25e4bea23b1f1864b200b29c">
  <xsd:schema xmlns:xsd="http://www.w3.org/2001/XMLSchema" xmlns:xs="http://www.w3.org/2001/XMLSchema" xmlns:p="http://schemas.microsoft.com/office/2006/metadata/properties" xmlns:ns3="5c769bf5-14bd-430d-be7e-d9ad8a90215e" xmlns:ns4="13593ab8-068c-4674-8910-e2c1a4bc3472" targetNamespace="http://schemas.microsoft.com/office/2006/metadata/properties" ma:root="true" ma:fieldsID="49fcaa85d99478a24eebaea1f98104fe" ns3:_="" ns4:_="">
    <xsd:import namespace="5c769bf5-14bd-430d-be7e-d9ad8a90215e"/>
    <xsd:import namespace="13593ab8-068c-4674-8910-e2c1a4bc3472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69bf5-14bd-430d-be7e-d9ad8a90215e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93ab8-068c-4674-8910-e2c1a4bc34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B4DE66-B417-4A0F-8856-3C915EA1DB78}">
  <ds:schemaRefs>
    <ds:schemaRef ds:uri="13593ab8-068c-4674-8910-e2c1a4bc3472"/>
    <ds:schemaRef ds:uri="5c769bf5-14bd-430d-be7e-d9ad8a9021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924469-8919-4100-AD65-3A2FFB6C5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5F90FB-CCF7-4CD1-9078-C9B3AE4067CA}">
  <ds:schemaRefs>
    <ds:schemaRef ds:uri="13593ab8-068c-4674-8910-e2c1a4bc3472"/>
    <ds:schemaRef ds:uri="5c769bf5-14bd-430d-be7e-d9ad8a9021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Kantoorthema</vt:lpstr>
      <vt:lpstr>PowerPoint Presentation</vt:lpstr>
      <vt:lpstr>Thuis of in de kluis</vt:lpstr>
      <vt:lpstr>Waarom eigenlijk?</vt:lpstr>
      <vt:lpstr>Wist je dat je door mobiele telefoons</vt:lpstr>
      <vt:lpstr>Wist je dat je door mobiele telefoons</vt:lpstr>
      <vt:lpstr>Herken jij het dat je..</vt:lpstr>
      <vt:lpstr>Afspraken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ed riensema;drs. L.N.J. Kleverlaan MSc (MEd)</dc:creator>
  <cp:revision>1</cp:revision>
  <dcterms:created xsi:type="dcterms:W3CDTF">2020-11-30T11:31:36Z</dcterms:created>
  <dcterms:modified xsi:type="dcterms:W3CDTF">2026-05-08T16:00:49Z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0x010100B61200DE2D1E024AAC30AE968D5DD608</vt:lpwstr>
  </property>
  <property fmtid="{D5CDD505-2E9C-101B-9397-08002B2CF9AE}" pid="3" name="MediaServiceImageTags">
    <vt:lpwstr/>
  </property>
</Properties>
</file>